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10287000" cx="18288000"/>
  <p:notesSz cx="6858000" cy="9144000"/>
  <p:embeddedFontLst>
    <p:embeddedFont>
      <p:font typeface="Archivo Black"/>
      <p:regular r:id="rId15"/>
    </p:embeddedFont>
    <p:embeddedFont>
      <p:font typeface="Open Sans"/>
      <p:bold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8" roundtripDataSignature="AMtx7mhAViIRqNTe2Z2iPtw8cqnWYUaR3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ArchivoBlack-regular.fntdata"/><Relationship Id="rId14" Type="http://schemas.openxmlformats.org/officeDocument/2006/relationships/slide" Target="slides/slide9.xml"/><Relationship Id="rId17" Type="http://schemas.openxmlformats.org/officeDocument/2006/relationships/font" Target="fonts/OpenSans-boldItalic.fntdata"/><Relationship Id="rId16" Type="http://schemas.openxmlformats.org/officeDocument/2006/relationships/font" Target="fonts/OpenSans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7C5F"/>
            </a:gs>
            <a:gs pos="50000">
              <a:srgbClr val="CE7FFF"/>
            </a:gs>
            <a:gs pos="100000">
              <a:srgbClr val="6DA3FF"/>
            </a:gs>
          </a:gsLst>
          <a:lin ang="2700000" scaled="0"/>
        </a:gra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 rot="8399884">
            <a:off x="32972" y="150253"/>
            <a:ext cx="3741056" cy="3588359"/>
            <a:chOff x="0" y="-38100"/>
            <a:chExt cx="622300" cy="596900"/>
          </a:xfrm>
        </p:grpSpPr>
        <p:sp>
          <p:nvSpPr>
            <p:cNvPr id="85" name="Google Shape;85;p1"/>
            <p:cNvSpPr/>
            <p:nvPr/>
          </p:nvSpPr>
          <p:spPr>
            <a:xfrm>
              <a:off x="0" y="0"/>
              <a:ext cx="622300" cy="558800"/>
            </a:xfrm>
            <a:custGeom>
              <a:rect b="b" l="l" r="r" t="t"/>
              <a:pathLst>
                <a:path extrusionOk="0" h="558800" w="622300">
                  <a:moveTo>
                    <a:pt x="622300" y="139700"/>
                  </a:moveTo>
                  <a:cubicBezTo>
                    <a:pt x="622300" y="62495"/>
                    <a:pt x="559707" y="0"/>
                    <a:pt x="482742" y="0"/>
                  </a:cubicBezTo>
                  <a:lnTo>
                    <a:pt x="0" y="0"/>
                  </a:lnTo>
                  <a:lnTo>
                    <a:pt x="0" y="279400"/>
                  </a:lnTo>
                  <a:lnTo>
                    <a:pt x="139558" y="279400"/>
                  </a:lnTo>
                  <a:cubicBezTo>
                    <a:pt x="62431" y="279400"/>
                    <a:pt x="0" y="342057"/>
                    <a:pt x="0" y="419100"/>
                  </a:cubicBezTo>
                  <a:cubicBezTo>
                    <a:pt x="0" y="496305"/>
                    <a:pt x="62593" y="558800"/>
                    <a:pt x="139558" y="558800"/>
                  </a:cubicBezTo>
                  <a:lnTo>
                    <a:pt x="622137" y="558800"/>
                  </a:lnTo>
                  <a:lnTo>
                    <a:pt x="622137" y="279400"/>
                  </a:lnTo>
                  <a:lnTo>
                    <a:pt x="482580" y="279400"/>
                  </a:lnTo>
                  <a:cubicBezTo>
                    <a:pt x="559707" y="279400"/>
                    <a:pt x="622300" y="216743"/>
                    <a:pt x="622300" y="139700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49803"/>
                  </a:srgbClr>
                </a:gs>
                <a:gs pos="100000">
                  <a:srgbClr val="9B9B9B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1"/>
            <p:cNvSpPr txBox="1"/>
            <p:nvPr/>
          </p:nvSpPr>
          <p:spPr>
            <a:xfrm>
              <a:off x="139700" y="-38100"/>
              <a:ext cx="342900" cy="596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7" name="Google Shape;87;p1"/>
          <p:cNvGrpSpPr/>
          <p:nvPr/>
        </p:nvGrpSpPr>
        <p:grpSpPr>
          <a:xfrm>
            <a:off x="15201900" y="36985"/>
            <a:ext cx="3086100" cy="3086100"/>
            <a:chOff x="0" y="0"/>
            <a:chExt cx="812800" cy="812800"/>
          </a:xfrm>
        </p:grpSpPr>
        <p:sp>
          <p:nvSpPr>
            <p:cNvPr id="88" name="Google Shape;88;p1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49803"/>
                  </a:srgbClr>
                </a:gs>
                <a:gs pos="100000">
                  <a:srgbClr val="9B9B9B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1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0" name="Google Shape;90;p1"/>
          <p:cNvGrpSpPr/>
          <p:nvPr/>
        </p:nvGrpSpPr>
        <p:grpSpPr>
          <a:xfrm rot="8399884">
            <a:off x="14299820" y="6621453"/>
            <a:ext cx="3741056" cy="3588359"/>
            <a:chOff x="0" y="-38100"/>
            <a:chExt cx="622300" cy="596900"/>
          </a:xfrm>
        </p:grpSpPr>
        <p:sp>
          <p:nvSpPr>
            <p:cNvPr id="91" name="Google Shape;91;p1"/>
            <p:cNvSpPr/>
            <p:nvPr/>
          </p:nvSpPr>
          <p:spPr>
            <a:xfrm>
              <a:off x="0" y="0"/>
              <a:ext cx="622300" cy="558800"/>
            </a:xfrm>
            <a:custGeom>
              <a:rect b="b" l="l" r="r" t="t"/>
              <a:pathLst>
                <a:path extrusionOk="0" h="558800" w="622300">
                  <a:moveTo>
                    <a:pt x="622300" y="139700"/>
                  </a:moveTo>
                  <a:cubicBezTo>
                    <a:pt x="622300" y="62495"/>
                    <a:pt x="559707" y="0"/>
                    <a:pt x="482742" y="0"/>
                  </a:cubicBezTo>
                  <a:lnTo>
                    <a:pt x="0" y="0"/>
                  </a:lnTo>
                  <a:lnTo>
                    <a:pt x="0" y="279400"/>
                  </a:lnTo>
                  <a:lnTo>
                    <a:pt x="139558" y="279400"/>
                  </a:lnTo>
                  <a:cubicBezTo>
                    <a:pt x="62431" y="279400"/>
                    <a:pt x="0" y="342057"/>
                    <a:pt x="0" y="419100"/>
                  </a:cubicBezTo>
                  <a:cubicBezTo>
                    <a:pt x="0" y="496305"/>
                    <a:pt x="62593" y="558800"/>
                    <a:pt x="139558" y="558800"/>
                  </a:cubicBezTo>
                  <a:lnTo>
                    <a:pt x="622137" y="558800"/>
                  </a:lnTo>
                  <a:lnTo>
                    <a:pt x="622137" y="279400"/>
                  </a:lnTo>
                  <a:lnTo>
                    <a:pt x="482580" y="279400"/>
                  </a:lnTo>
                  <a:cubicBezTo>
                    <a:pt x="559707" y="279400"/>
                    <a:pt x="622300" y="216743"/>
                    <a:pt x="622300" y="139700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49803"/>
                  </a:srgbClr>
                </a:gs>
                <a:gs pos="100000">
                  <a:srgbClr val="9B9B9B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1"/>
            <p:cNvSpPr txBox="1"/>
            <p:nvPr/>
          </p:nvSpPr>
          <p:spPr>
            <a:xfrm>
              <a:off x="139700" y="-38100"/>
              <a:ext cx="342900" cy="596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3" name="Google Shape;93;p1"/>
          <p:cNvGrpSpPr/>
          <p:nvPr/>
        </p:nvGrpSpPr>
        <p:grpSpPr>
          <a:xfrm>
            <a:off x="1805735" y="884039"/>
            <a:ext cx="14676530" cy="8374261"/>
            <a:chOff x="0" y="-38100"/>
            <a:chExt cx="3865423" cy="2205567"/>
          </a:xfrm>
        </p:grpSpPr>
        <p:sp>
          <p:nvSpPr>
            <p:cNvPr id="94" name="Google Shape;94;p1"/>
            <p:cNvSpPr/>
            <p:nvPr/>
          </p:nvSpPr>
          <p:spPr>
            <a:xfrm>
              <a:off x="0" y="0"/>
              <a:ext cx="3865423" cy="2167467"/>
            </a:xfrm>
            <a:custGeom>
              <a:rect b="b" l="l" r="r" t="t"/>
              <a:pathLst>
                <a:path extrusionOk="0" h="2167467" w="3865423">
                  <a:moveTo>
                    <a:pt x="26903" y="0"/>
                  </a:moveTo>
                  <a:lnTo>
                    <a:pt x="3838521" y="0"/>
                  </a:lnTo>
                  <a:cubicBezTo>
                    <a:pt x="3853379" y="0"/>
                    <a:pt x="3865423" y="12045"/>
                    <a:pt x="3865423" y="26903"/>
                  </a:cubicBezTo>
                  <a:lnTo>
                    <a:pt x="3865423" y="2140564"/>
                  </a:lnTo>
                  <a:cubicBezTo>
                    <a:pt x="3865423" y="2155422"/>
                    <a:pt x="3853379" y="2167467"/>
                    <a:pt x="3838521" y="2167467"/>
                  </a:cubicBezTo>
                  <a:lnTo>
                    <a:pt x="26903" y="2167467"/>
                  </a:lnTo>
                  <a:cubicBezTo>
                    <a:pt x="12045" y="2167467"/>
                    <a:pt x="0" y="2155422"/>
                    <a:pt x="0" y="2140564"/>
                  </a:cubicBezTo>
                  <a:lnTo>
                    <a:pt x="0" y="26903"/>
                  </a:lnTo>
                  <a:cubicBezTo>
                    <a:pt x="0" y="12045"/>
                    <a:pt x="12045" y="0"/>
                    <a:pt x="26903" y="0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47843"/>
                  </a:srgbClr>
                </a:gs>
                <a:gs pos="100000">
                  <a:srgbClr val="9B9B9B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1"/>
            <p:cNvSpPr txBox="1"/>
            <p:nvPr/>
          </p:nvSpPr>
          <p:spPr>
            <a:xfrm>
              <a:off x="0" y="-38100"/>
              <a:ext cx="3865423" cy="22055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6" name="Google Shape;96;p1"/>
          <p:cNvSpPr/>
          <p:nvPr/>
        </p:nvSpPr>
        <p:spPr>
          <a:xfrm>
            <a:off x="7906575" y="1317275"/>
            <a:ext cx="2474849" cy="1585618"/>
          </a:xfrm>
          <a:custGeom>
            <a:rect b="b" l="l" r="r" t="t"/>
            <a:pathLst>
              <a:path extrusionOk="0" h="15036800" w="23469600">
                <a:moveTo>
                  <a:pt x="0" y="0"/>
                </a:moveTo>
                <a:lnTo>
                  <a:pt x="23469600" y="0"/>
                </a:lnTo>
                <a:lnTo>
                  <a:pt x="23469600" y="15036800"/>
                </a:lnTo>
                <a:lnTo>
                  <a:pt x="0" y="15036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7" name="Google Shape;97;p1"/>
          <p:cNvSpPr txBox="1"/>
          <p:nvPr/>
        </p:nvSpPr>
        <p:spPr>
          <a:xfrm>
            <a:off x="4109672" y="2950518"/>
            <a:ext cx="10068656" cy="21145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FFFFF"/>
                </a:solidFill>
                <a:latin typeface="Archivo Black"/>
                <a:ea typeface="Archivo Black"/>
                <a:cs typeface="Archivo Black"/>
                <a:sym typeface="Archivo Black"/>
              </a:rPr>
              <a:t>INSIRA O TITULO DE SEU TRABALHO AQUI</a:t>
            </a:r>
            <a:endParaRPr/>
          </a:p>
        </p:txBody>
      </p:sp>
      <p:sp>
        <p:nvSpPr>
          <p:cNvPr id="98" name="Google Shape;98;p1"/>
          <p:cNvSpPr txBox="1"/>
          <p:nvPr/>
        </p:nvSpPr>
        <p:spPr>
          <a:xfrm>
            <a:off x="4109672" y="5185759"/>
            <a:ext cx="10068656" cy="10477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000" u="none" cap="none" strike="noStrik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 subtítulo de seu trabalho pode ser incluído aqui (se tiver)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3910018" y="7081233"/>
            <a:ext cx="11961016" cy="10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Nome do(a) Apresentador(a) (Universidade / Instituição de Origem)</a:t>
            </a:r>
            <a:endParaRPr/>
          </a:p>
          <a:p>
            <a:pPr indent="0" lvl="0" marL="0" marR="0" rtl="0" algn="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Nome do Orientador (Universidade / Instituição de Origem)</a:t>
            </a:r>
            <a:endParaRPr/>
          </a:p>
          <a:p>
            <a:pPr indent="0" lvl="0" marL="0" marR="0" rtl="0" algn="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100" name="Google Shape;100;p1"/>
          <p:cNvGrpSpPr/>
          <p:nvPr/>
        </p:nvGrpSpPr>
        <p:grpSpPr>
          <a:xfrm rot="1540064">
            <a:off x="-2623463" y="6230855"/>
            <a:ext cx="9822990" cy="4911495"/>
            <a:chOff x="0" y="0"/>
            <a:chExt cx="660400" cy="330200"/>
          </a:xfrm>
        </p:grpSpPr>
        <p:sp>
          <p:nvSpPr>
            <p:cNvPr id="101" name="Google Shape;101;p1"/>
            <p:cNvSpPr/>
            <p:nvPr/>
          </p:nvSpPr>
          <p:spPr>
            <a:xfrm>
              <a:off x="0" y="0"/>
              <a:ext cx="660400" cy="330200"/>
            </a:xfrm>
            <a:custGeom>
              <a:rect b="b" l="l" r="r" t="t"/>
              <a:pathLst>
                <a:path extrusionOk="0" h="330200" w="660400">
                  <a:moveTo>
                    <a:pt x="660400" y="330200"/>
                  </a:moveTo>
                  <a:cubicBezTo>
                    <a:pt x="660400" y="150345"/>
                    <a:pt x="510055" y="0"/>
                    <a:pt x="330200" y="0"/>
                  </a:cubicBezTo>
                  <a:cubicBezTo>
                    <a:pt x="150345" y="0"/>
                    <a:pt x="0" y="150345"/>
                    <a:pt x="0" y="330200"/>
                  </a:cubicBezTo>
                  <a:lnTo>
                    <a:pt x="183347" y="330200"/>
                  </a:lnTo>
                  <a:cubicBezTo>
                    <a:pt x="183347" y="250212"/>
                    <a:pt x="250212" y="183347"/>
                    <a:pt x="330200" y="183347"/>
                  </a:cubicBezTo>
                  <a:cubicBezTo>
                    <a:pt x="410188" y="183347"/>
                    <a:pt x="477053" y="250212"/>
                    <a:pt x="477053" y="330200"/>
                  </a:cubicBezTo>
                  <a:lnTo>
                    <a:pt x="660400" y="33020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9803"/>
                  </a:srgbClr>
                </a:gs>
                <a:gs pos="100000">
                  <a:srgbClr val="9B9B9B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"/>
            <p:cNvSpPr txBox="1"/>
            <p:nvPr/>
          </p:nvSpPr>
          <p:spPr>
            <a:xfrm>
              <a:off x="127000" y="6350"/>
              <a:ext cx="406400" cy="1841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CE5FF"/>
            </a:gs>
            <a:gs pos="33333">
              <a:srgbClr val="EDD6FF"/>
            </a:gs>
            <a:gs pos="66667">
              <a:srgbClr val="FFDDDD"/>
            </a:gs>
            <a:gs pos="100000">
              <a:srgbClr val="FFF0D9"/>
            </a:gs>
          </a:gsLst>
          <a:path path="circle">
            <a:fillToRect b="100%" l="0%" r="100%" t="0%"/>
          </a:path>
          <a:tileRect b="0%" l="-100%" r="0%" t="-100%"/>
        </a:gra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"/>
          <p:cNvSpPr/>
          <p:nvPr/>
        </p:nvSpPr>
        <p:spPr>
          <a:xfrm>
            <a:off x="15189697" y="103559"/>
            <a:ext cx="2069603" cy="1325979"/>
          </a:xfrm>
          <a:custGeom>
            <a:rect b="b" l="l" r="r" t="t"/>
            <a:pathLst>
              <a:path extrusionOk="0" h="15036800" w="23469600">
                <a:moveTo>
                  <a:pt x="0" y="0"/>
                </a:moveTo>
                <a:lnTo>
                  <a:pt x="23469600" y="0"/>
                </a:lnTo>
                <a:lnTo>
                  <a:pt x="23469600" y="15036800"/>
                </a:lnTo>
                <a:lnTo>
                  <a:pt x="0" y="15036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cxnSp>
        <p:nvCxnSpPr>
          <p:cNvPr id="108" name="Google Shape;108;p2"/>
          <p:cNvCxnSpPr/>
          <p:nvPr/>
        </p:nvCxnSpPr>
        <p:spPr>
          <a:xfrm>
            <a:off x="8406232" y="766549"/>
            <a:ext cx="6397602" cy="0"/>
          </a:xfrm>
          <a:prstGeom prst="straightConnector1">
            <a:avLst/>
          </a:prstGeom>
          <a:noFill/>
          <a:ln cap="flat" cmpd="sng" w="304800">
            <a:solidFill>
              <a:srgbClr val="32469C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109" name="Google Shape;109;p2"/>
          <p:cNvSpPr/>
          <p:nvPr/>
        </p:nvSpPr>
        <p:spPr>
          <a:xfrm>
            <a:off x="-450506" y="-884140"/>
            <a:ext cx="8856738" cy="2447680"/>
          </a:xfrm>
          <a:custGeom>
            <a:rect b="b" l="l" r="r" t="t"/>
            <a:pathLst>
              <a:path extrusionOk="0" h="2447680" w="8856738">
                <a:moveTo>
                  <a:pt x="0" y="0"/>
                </a:moveTo>
                <a:lnTo>
                  <a:pt x="8856738" y="0"/>
                </a:lnTo>
                <a:lnTo>
                  <a:pt x="8856738" y="2447680"/>
                </a:lnTo>
                <a:lnTo>
                  <a:pt x="0" y="24476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10" name="Google Shape;110;p2"/>
          <p:cNvGrpSpPr/>
          <p:nvPr/>
        </p:nvGrpSpPr>
        <p:grpSpPr>
          <a:xfrm>
            <a:off x="1028700" y="1896059"/>
            <a:ext cx="16230600" cy="7744591"/>
            <a:chOff x="0" y="-38100"/>
            <a:chExt cx="4274726" cy="2039728"/>
          </a:xfrm>
        </p:grpSpPr>
        <p:sp>
          <p:nvSpPr>
            <p:cNvPr id="111" name="Google Shape;111;p2"/>
            <p:cNvSpPr/>
            <p:nvPr/>
          </p:nvSpPr>
          <p:spPr>
            <a:xfrm>
              <a:off x="0" y="0"/>
              <a:ext cx="4274726" cy="2001628"/>
            </a:xfrm>
            <a:custGeom>
              <a:rect b="b" l="l" r="r" t="t"/>
              <a:pathLst>
                <a:path extrusionOk="0" h="2001628" w="4274726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1977301"/>
                  </a:lnTo>
                  <a:cubicBezTo>
                    <a:pt x="4274726" y="1990736"/>
                    <a:pt x="4263834" y="2001628"/>
                    <a:pt x="4250399" y="2001628"/>
                  </a:cubicBezTo>
                  <a:lnTo>
                    <a:pt x="24327" y="2001628"/>
                  </a:lnTo>
                  <a:cubicBezTo>
                    <a:pt x="10891" y="2001628"/>
                    <a:pt x="0" y="1990736"/>
                    <a:pt x="0" y="1977301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FFFFFF">
                <a:alpha val="419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2"/>
            <p:cNvSpPr txBox="1"/>
            <p:nvPr/>
          </p:nvSpPr>
          <p:spPr>
            <a:xfrm>
              <a:off x="0" y="-38100"/>
              <a:ext cx="4274726" cy="20397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just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3" name="Google Shape;113;p2"/>
          <p:cNvSpPr txBox="1"/>
          <p:nvPr/>
        </p:nvSpPr>
        <p:spPr>
          <a:xfrm>
            <a:off x="0" y="176005"/>
            <a:ext cx="8064753" cy="1047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FFFFF"/>
                </a:solidFill>
                <a:latin typeface="Archivo Black"/>
                <a:ea typeface="Archivo Black"/>
                <a:cs typeface="Archivo Black"/>
                <a:sym typeface="Archivo Black"/>
              </a:rPr>
              <a:t>INTRODUÇÃO</a:t>
            </a:r>
            <a:endParaRPr/>
          </a:p>
        </p:txBody>
      </p:sp>
      <p:sp>
        <p:nvSpPr>
          <p:cNvPr id="114" name="Google Shape;114;p2"/>
          <p:cNvSpPr txBox="1"/>
          <p:nvPr/>
        </p:nvSpPr>
        <p:spPr>
          <a:xfrm>
            <a:off x="1682676" y="2598102"/>
            <a:ext cx="14922648" cy="53784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Adicione o texto de Introdução.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CE5FF"/>
            </a:gs>
            <a:gs pos="33333">
              <a:srgbClr val="EDD6FF"/>
            </a:gs>
            <a:gs pos="66667">
              <a:srgbClr val="FFDDDD"/>
            </a:gs>
            <a:gs pos="100000">
              <a:srgbClr val="FFF0D9"/>
            </a:gs>
          </a:gsLst>
          <a:path path="circle">
            <a:fillToRect b="100%" l="0%" r="100%" t="0%"/>
          </a:path>
          <a:tileRect b="0%" l="-100%" r="0%" t="-100%"/>
        </a:gra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"/>
          <p:cNvSpPr/>
          <p:nvPr/>
        </p:nvSpPr>
        <p:spPr>
          <a:xfrm>
            <a:off x="15189697" y="103559"/>
            <a:ext cx="2069603" cy="1325979"/>
          </a:xfrm>
          <a:custGeom>
            <a:rect b="b" l="l" r="r" t="t"/>
            <a:pathLst>
              <a:path extrusionOk="0" h="15036800" w="23469600">
                <a:moveTo>
                  <a:pt x="0" y="0"/>
                </a:moveTo>
                <a:lnTo>
                  <a:pt x="23469600" y="0"/>
                </a:lnTo>
                <a:lnTo>
                  <a:pt x="23469600" y="15036800"/>
                </a:lnTo>
                <a:lnTo>
                  <a:pt x="0" y="15036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cxnSp>
        <p:nvCxnSpPr>
          <p:cNvPr id="120" name="Google Shape;120;p3"/>
          <p:cNvCxnSpPr/>
          <p:nvPr/>
        </p:nvCxnSpPr>
        <p:spPr>
          <a:xfrm>
            <a:off x="8406232" y="766549"/>
            <a:ext cx="6397602" cy="0"/>
          </a:xfrm>
          <a:prstGeom prst="straightConnector1">
            <a:avLst/>
          </a:prstGeom>
          <a:noFill/>
          <a:ln cap="flat" cmpd="sng" w="304800">
            <a:solidFill>
              <a:srgbClr val="32469C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121" name="Google Shape;121;p3"/>
          <p:cNvSpPr/>
          <p:nvPr/>
        </p:nvSpPr>
        <p:spPr>
          <a:xfrm>
            <a:off x="-450506" y="-884140"/>
            <a:ext cx="8856738" cy="2447680"/>
          </a:xfrm>
          <a:custGeom>
            <a:rect b="b" l="l" r="r" t="t"/>
            <a:pathLst>
              <a:path extrusionOk="0" h="2447680" w="8856738">
                <a:moveTo>
                  <a:pt x="0" y="0"/>
                </a:moveTo>
                <a:lnTo>
                  <a:pt x="8856738" y="0"/>
                </a:lnTo>
                <a:lnTo>
                  <a:pt x="8856738" y="2447680"/>
                </a:lnTo>
                <a:lnTo>
                  <a:pt x="0" y="24476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22" name="Google Shape;122;p3"/>
          <p:cNvGrpSpPr/>
          <p:nvPr/>
        </p:nvGrpSpPr>
        <p:grpSpPr>
          <a:xfrm>
            <a:off x="1028700" y="1896059"/>
            <a:ext cx="16230600" cy="7744591"/>
            <a:chOff x="0" y="-38100"/>
            <a:chExt cx="4274726" cy="2039728"/>
          </a:xfrm>
        </p:grpSpPr>
        <p:sp>
          <p:nvSpPr>
            <p:cNvPr id="123" name="Google Shape;123;p3"/>
            <p:cNvSpPr/>
            <p:nvPr/>
          </p:nvSpPr>
          <p:spPr>
            <a:xfrm>
              <a:off x="0" y="0"/>
              <a:ext cx="4274726" cy="2001628"/>
            </a:xfrm>
            <a:custGeom>
              <a:rect b="b" l="l" r="r" t="t"/>
              <a:pathLst>
                <a:path extrusionOk="0" h="2001628" w="4274726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1977301"/>
                  </a:lnTo>
                  <a:cubicBezTo>
                    <a:pt x="4274726" y="1990736"/>
                    <a:pt x="4263834" y="2001628"/>
                    <a:pt x="4250399" y="2001628"/>
                  </a:cubicBezTo>
                  <a:lnTo>
                    <a:pt x="24327" y="2001628"/>
                  </a:lnTo>
                  <a:cubicBezTo>
                    <a:pt x="10891" y="2001628"/>
                    <a:pt x="0" y="1990736"/>
                    <a:pt x="0" y="1977301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FFFFFF">
                <a:alpha val="419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3"/>
            <p:cNvSpPr txBox="1"/>
            <p:nvPr/>
          </p:nvSpPr>
          <p:spPr>
            <a:xfrm>
              <a:off x="0" y="-38100"/>
              <a:ext cx="4274726" cy="20397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just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5" name="Google Shape;125;p3"/>
          <p:cNvSpPr txBox="1"/>
          <p:nvPr/>
        </p:nvSpPr>
        <p:spPr>
          <a:xfrm>
            <a:off x="0" y="176005"/>
            <a:ext cx="8064753" cy="1047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FFFFF"/>
                </a:solidFill>
                <a:latin typeface="Archivo Black"/>
                <a:ea typeface="Archivo Black"/>
                <a:cs typeface="Archivo Black"/>
                <a:sym typeface="Archivo Black"/>
              </a:rPr>
              <a:t>OBJETIVOS</a:t>
            </a:r>
            <a:endParaRPr/>
          </a:p>
        </p:txBody>
      </p:sp>
      <p:sp>
        <p:nvSpPr>
          <p:cNvPr id="126" name="Google Shape;126;p3"/>
          <p:cNvSpPr txBox="1"/>
          <p:nvPr/>
        </p:nvSpPr>
        <p:spPr>
          <a:xfrm>
            <a:off x="1682676" y="2598102"/>
            <a:ext cx="14922648" cy="44716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OBJETIVO GERAL</a:t>
            </a:r>
            <a:endParaRPr/>
          </a:p>
          <a:p>
            <a:pPr indent="0" lvl="0" marL="0" marR="0" rtl="0" algn="just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Descreva aqui o objetivo principal da pesquisa de forma clara e concisa.</a:t>
            </a:r>
            <a:endParaRPr/>
          </a:p>
          <a:p>
            <a:pPr indent="0" lvl="0" marL="0" marR="0" rtl="0" algn="just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199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just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OBJETIVOS ESPECIFICOS</a:t>
            </a:r>
            <a:endParaRPr/>
          </a:p>
          <a:p>
            <a:pPr indent="-345436" lvl="1" marL="690872" marR="0" rtl="0" algn="just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99"/>
              <a:buFont typeface="Arial"/>
              <a:buChar char="•"/>
            </a:pPr>
            <a:r>
              <a:rPr b="0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Objetivo especifico um;</a:t>
            </a:r>
            <a:endParaRPr/>
          </a:p>
          <a:p>
            <a:pPr indent="-345436" lvl="1" marL="690872" marR="0" rtl="0" algn="just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99"/>
              <a:buFont typeface="Arial"/>
              <a:buChar char="•"/>
            </a:pPr>
            <a:r>
              <a:rPr b="0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Objetivo especifico dois;</a:t>
            </a:r>
            <a:endParaRPr/>
          </a:p>
          <a:p>
            <a:pPr indent="-345436" lvl="1" marL="690872" marR="0" rtl="0" algn="just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99"/>
              <a:buFont typeface="Arial"/>
              <a:buChar char="•"/>
            </a:pPr>
            <a:r>
              <a:rPr b="0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Objetivo especifico três;</a:t>
            </a:r>
            <a:endParaRPr/>
          </a:p>
          <a:p>
            <a:pPr indent="-345436" lvl="1" marL="690872" marR="0" rtl="0" algn="just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99"/>
              <a:buFont typeface="Arial"/>
              <a:buChar char="•"/>
            </a:pPr>
            <a:r>
              <a:rPr b="0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Etc.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CE5FF"/>
            </a:gs>
            <a:gs pos="33333">
              <a:srgbClr val="EDD6FF"/>
            </a:gs>
            <a:gs pos="66667">
              <a:srgbClr val="FFDDDD"/>
            </a:gs>
            <a:gs pos="100000">
              <a:srgbClr val="FFF0D9"/>
            </a:gs>
          </a:gsLst>
          <a:path path="circle">
            <a:fillToRect b="100%" l="0%" r="100%" t="0%"/>
          </a:path>
          <a:tileRect b="0%" l="-100%" r="0%" t="-100%"/>
        </a:gra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"/>
          <p:cNvSpPr/>
          <p:nvPr/>
        </p:nvSpPr>
        <p:spPr>
          <a:xfrm>
            <a:off x="15189697" y="103559"/>
            <a:ext cx="2069603" cy="1325979"/>
          </a:xfrm>
          <a:custGeom>
            <a:rect b="b" l="l" r="r" t="t"/>
            <a:pathLst>
              <a:path extrusionOk="0" h="15036800" w="23469600">
                <a:moveTo>
                  <a:pt x="0" y="0"/>
                </a:moveTo>
                <a:lnTo>
                  <a:pt x="23469600" y="0"/>
                </a:lnTo>
                <a:lnTo>
                  <a:pt x="23469600" y="15036800"/>
                </a:lnTo>
                <a:lnTo>
                  <a:pt x="0" y="15036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cxnSp>
        <p:nvCxnSpPr>
          <p:cNvPr id="132" name="Google Shape;132;p4"/>
          <p:cNvCxnSpPr/>
          <p:nvPr/>
        </p:nvCxnSpPr>
        <p:spPr>
          <a:xfrm>
            <a:off x="8406232" y="766549"/>
            <a:ext cx="6397602" cy="0"/>
          </a:xfrm>
          <a:prstGeom prst="straightConnector1">
            <a:avLst/>
          </a:prstGeom>
          <a:noFill/>
          <a:ln cap="flat" cmpd="sng" w="304800">
            <a:solidFill>
              <a:srgbClr val="32469C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133" name="Google Shape;133;p4"/>
          <p:cNvSpPr/>
          <p:nvPr/>
        </p:nvSpPr>
        <p:spPr>
          <a:xfrm>
            <a:off x="-450506" y="-884140"/>
            <a:ext cx="8856738" cy="2447680"/>
          </a:xfrm>
          <a:custGeom>
            <a:rect b="b" l="l" r="r" t="t"/>
            <a:pathLst>
              <a:path extrusionOk="0" h="2447680" w="8856738">
                <a:moveTo>
                  <a:pt x="0" y="0"/>
                </a:moveTo>
                <a:lnTo>
                  <a:pt x="8856738" y="0"/>
                </a:lnTo>
                <a:lnTo>
                  <a:pt x="8856738" y="2447680"/>
                </a:lnTo>
                <a:lnTo>
                  <a:pt x="0" y="24476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34" name="Google Shape;134;p4"/>
          <p:cNvGrpSpPr/>
          <p:nvPr/>
        </p:nvGrpSpPr>
        <p:grpSpPr>
          <a:xfrm>
            <a:off x="1028700" y="1896059"/>
            <a:ext cx="16230600" cy="7744591"/>
            <a:chOff x="0" y="-38100"/>
            <a:chExt cx="4274726" cy="2039728"/>
          </a:xfrm>
        </p:grpSpPr>
        <p:sp>
          <p:nvSpPr>
            <p:cNvPr id="135" name="Google Shape;135;p4"/>
            <p:cNvSpPr/>
            <p:nvPr/>
          </p:nvSpPr>
          <p:spPr>
            <a:xfrm>
              <a:off x="0" y="0"/>
              <a:ext cx="4274726" cy="2001628"/>
            </a:xfrm>
            <a:custGeom>
              <a:rect b="b" l="l" r="r" t="t"/>
              <a:pathLst>
                <a:path extrusionOk="0" h="2001628" w="4274726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1977301"/>
                  </a:lnTo>
                  <a:cubicBezTo>
                    <a:pt x="4274726" y="1990736"/>
                    <a:pt x="4263834" y="2001628"/>
                    <a:pt x="4250399" y="2001628"/>
                  </a:cubicBezTo>
                  <a:lnTo>
                    <a:pt x="24327" y="2001628"/>
                  </a:lnTo>
                  <a:cubicBezTo>
                    <a:pt x="10891" y="2001628"/>
                    <a:pt x="0" y="1990736"/>
                    <a:pt x="0" y="1977301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FFFFFF">
                <a:alpha val="419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4"/>
            <p:cNvSpPr txBox="1"/>
            <p:nvPr/>
          </p:nvSpPr>
          <p:spPr>
            <a:xfrm>
              <a:off x="0" y="-38100"/>
              <a:ext cx="4274726" cy="20397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just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7" name="Google Shape;137;p4"/>
          <p:cNvSpPr txBox="1"/>
          <p:nvPr/>
        </p:nvSpPr>
        <p:spPr>
          <a:xfrm>
            <a:off x="0" y="176005"/>
            <a:ext cx="8064753" cy="1047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FFFFF"/>
                </a:solidFill>
                <a:latin typeface="Archivo Black"/>
                <a:ea typeface="Archivo Black"/>
                <a:cs typeface="Archivo Black"/>
                <a:sym typeface="Archivo Black"/>
              </a:rPr>
              <a:t>JUSTIFICATIVA</a:t>
            </a:r>
            <a:endParaRPr/>
          </a:p>
        </p:txBody>
      </p:sp>
      <p:sp>
        <p:nvSpPr>
          <p:cNvPr id="138" name="Google Shape;138;p4"/>
          <p:cNvSpPr txBox="1"/>
          <p:nvPr/>
        </p:nvSpPr>
        <p:spPr>
          <a:xfrm>
            <a:off x="1682676" y="2598102"/>
            <a:ext cx="14922648" cy="53784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Adicione a Justificativa.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CE5FF"/>
            </a:gs>
            <a:gs pos="33333">
              <a:srgbClr val="EDD6FF"/>
            </a:gs>
            <a:gs pos="66667">
              <a:srgbClr val="FFDDDD"/>
            </a:gs>
            <a:gs pos="100000">
              <a:srgbClr val="FFF0D9"/>
            </a:gs>
          </a:gsLst>
          <a:path path="circle">
            <a:fillToRect b="100%" l="0%" r="100%" t="0%"/>
          </a:path>
          <a:tileRect b="0%" l="-100%" r="0%" t="-100%"/>
        </a:grad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5"/>
          <p:cNvSpPr/>
          <p:nvPr/>
        </p:nvSpPr>
        <p:spPr>
          <a:xfrm>
            <a:off x="15189697" y="103559"/>
            <a:ext cx="2069603" cy="1325979"/>
          </a:xfrm>
          <a:custGeom>
            <a:rect b="b" l="l" r="r" t="t"/>
            <a:pathLst>
              <a:path extrusionOk="0" h="15036800" w="23469600">
                <a:moveTo>
                  <a:pt x="0" y="0"/>
                </a:moveTo>
                <a:lnTo>
                  <a:pt x="23469600" y="0"/>
                </a:lnTo>
                <a:lnTo>
                  <a:pt x="23469600" y="15036800"/>
                </a:lnTo>
                <a:lnTo>
                  <a:pt x="0" y="15036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cxnSp>
        <p:nvCxnSpPr>
          <p:cNvPr id="144" name="Google Shape;144;p5"/>
          <p:cNvCxnSpPr/>
          <p:nvPr/>
        </p:nvCxnSpPr>
        <p:spPr>
          <a:xfrm>
            <a:off x="8406232" y="766549"/>
            <a:ext cx="6397602" cy="0"/>
          </a:xfrm>
          <a:prstGeom prst="straightConnector1">
            <a:avLst/>
          </a:prstGeom>
          <a:noFill/>
          <a:ln cap="flat" cmpd="sng" w="304800">
            <a:solidFill>
              <a:srgbClr val="32469C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145" name="Google Shape;145;p5"/>
          <p:cNvSpPr/>
          <p:nvPr/>
        </p:nvSpPr>
        <p:spPr>
          <a:xfrm>
            <a:off x="-450506" y="-884140"/>
            <a:ext cx="8856738" cy="2447680"/>
          </a:xfrm>
          <a:custGeom>
            <a:rect b="b" l="l" r="r" t="t"/>
            <a:pathLst>
              <a:path extrusionOk="0" h="2447680" w="8856738">
                <a:moveTo>
                  <a:pt x="0" y="0"/>
                </a:moveTo>
                <a:lnTo>
                  <a:pt x="8856738" y="0"/>
                </a:lnTo>
                <a:lnTo>
                  <a:pt x="8856738" y="2447680"/>
                </a:lnTo>
                <a:lnTo>
                  <a:pt x="0" y="24476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46" name="Google Shape;146;p5"/>
          <p:cNvGrpSpPr/>
          <p:nvPr/>
        </p:nvGrpSpPr>
        <p:grpSpPr>
          <a:xfrm>
            <a:off x="1028700" y="1896059"/>
            <a:ext cx="16230600" cy="7744591"/>
            <a:chOff x="0" y="-38100"/>
            <a:chExt cx="4274726" cy="2039728"/>
          </a:xfrm>
        </p:grpSpPr>
        <p:sp>
          <p:nvSpPr>
            <p:cNvPr id="147" name="Google Shape;147;p5"/>
            <p:cNvSpPr/>
            <p:nvPr/>
          </p:nvSpPr>
          <p:spPr>
            <a:xfrm>
              <a:off x="0" y="0"/>
              <a:ext cx="4274726" cy="2001628"/>
            </a:xfrm>
            <a:custGeom>
              <a:rect b="b" l="l" r="r" t="t"/>
              <a:pathLst>
                <a:path extrusionOk="0" h="2001628" w="4274726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1977301"/>
                  </a:lnTo>
                  <a:cubicBezTo>
                    <a:pt x="4274726" y="1990736"/>
                    <a:pt x="4263834" y="2001628"/>
                    <a:pt x="4250399" y="2001628"/>
                  </a:cubicBezTo>
                  <a:lnTo>
                    <a:pt x="24327" y="2001628"/>
                  </a:lnTo>
                  <a:cubicBezTo>
                    <a:pt x="10891" y="2001628"/>
                    <a:pt x="0" y="1990736"/>
                    <a:pt x="0" y="1977301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FFFFFF">
                <a:alpha val="419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5"/>
            <p:cNvSpPr txBox="1"/>
            <p:nvPr/>
          </p:nvSpPr>
          <p:spPr>
            <a:xfrm>
              <a:off x="0" y="-38100"/>
              <a:ext cx="4274726" cy="20397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just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9" name="Google Shape;149;p5"/>
          <p:cNvSpPr txBox="1"/>
          <p:nvPr/>
        </p:nvSpPr>
        <p:spPr>
          <a:xfrm>
            <a:off x="0" y="176005"/>
            <a:ext cx="8064753" cy="1047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FFFFF"/>
                </a:solidFill>
                <a:latin typeface="Archivo Black"/>
                <a:ea typeface="Archivo Black"/>
                <a:cs typeface="Archivo Black"/>
                <a:sym typeface="Archivo Black"/>
              </a:rPr>
              <a:t>METODOLOGIA</a:t>
            </a:r>
            <a:endParaRPr/>
          </a:p>
        </p:txBody>
      </p:sp>
      <p:sp>
        <p:nvSpPr>
          <p:cNvPr id="150" name="Google Shape;150;p5"/>
          <p:cNvSpPr txBox="1"/>
          <p:nvPr/>
        </p:nvSpPr>
        <p:spPr>
          <a:xfrm>
            <a:off x="1682676" y="2598102"/>
            <a:ext cx="14922648" cy="53784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Informe a metodologia adotada para a realização de sua pesquisa.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CE5FF"/>
            </a:gs>
            <a:gs pos="33333">
              <a:srgbClr val="EDD6FF"/>
            </a:gs>
            <a:gs pos="66667">
              <a:srgbClr val="FFDDDD"/>
            </a:gs>
            <a:gs pos="100000">
              <a:srgbClr val="FFF0D9"/>
            </a:gs>
          </a:gsLst>
          <a:path path="circle">
            <a:fillToRect b="100%" l="0%" r="100%" t="0%"/>
          </a:path>
          <a:tileRect b="0%" l="-100%" r="0%" t="-100%"/>
        </a:gradFill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"/>
          <p:cNvSpPr/>
          <p:nvPr/>
        </p:nvSpPr>
        <p:spPr>
          <a:xfrm>
            <a:off x="15189697" y="103559"/>
            <a:ext cx="2069603" cy="1325979"/>
          </a:xfrm>
          <a:custGeom>
            <a:rect b="b" l="l" r="r" t="t"/>
            <a:pathLst>
              <a:path extrusionOk="0" h="15036800" w="23469600">
                <a:moveTo>
                  <a:pt x="0" y="0"/>
                </a:moveTo>
                <a:lnTo>
                  <a:pt x="23469600" y="0"/>
                </a:lnTo>
                <a:lnTo>
                  <a:pt x="23469600" y="15036800"/>
                </a:lnTo>
                <a:lnTo>
                  <a:pt x="0" y="15036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cxnSp>
        <p:nvCxnSpPr>
          <p:cNvPr id="156" name="Google Shape;156;p6"/>
          <p:cNvCxnSpPr/>
          <p:nvPr/>
        </p:nvCxnSpPr>
        <p:spPr>
          <a:xfrm>
            <a:off x="8428424" y="766549"/>
            <a:ext cx="6397602" cy="0"/>
          </a:xfrm>
          <a:prstGeom prst="straightConnector1">
            <a:avLst/>
          </a:prstGeom>
          <a:noFill/>
          <a:ln cap="flat" cmpd="sng" w="304800">
            <a:solidFill>
              <a:srgbClr val="32469C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157" name="Google Shape;157;p6"/>
          <p:cNvSpPr/>
          <p:nvPr/>
        </p:nvSpPr>
        <p:spPr>
          <a:xfrm>
            <a:off x="-450506" y="-884140"/>
            <a:ext cx="8856738" cy="2447680"/>
          </a:xfrm>
          <a:custGeom>
            <a:rect b="b" l="l" r="r" t="t"/>
            <a:pathLst>
              <a:path extrusionOk="0" h="2447680" w="8856738">
                <a:moveTo>
                  <a:pt x="0" y="0"/>
                </a:moveTo>
                <a:lnTo>
                  <a:pt x="8856738" y="0"/>
                </a:lnTo>
                <a:lnTo>
                  <a:pt x="8856738" y="2447680"/>
                </a:lnTo>
                <a:lnTo>
                  <a:pt x="0" y="24476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58" name="Google Shape;158;p6"/>
          <p:cNvGrpSpPr/>
          <p:nvPr/>
        </p:nvGrpSpPr>
        <p:grpSpPr>
          <a:xfrm>
            <a:off x="1028700" y="1896059"/>
            <a:ext cx="16230600" cy="7744591"/>
            <a:chOff x="0" y="-38100"/>
            <a:chExt cx="4274726" cy="2039728"/>
          </a:xfrm>
        </p:grpSpPr>
        <p:sp>
          <p:nvSpPr>
            <p:cNvPr id="159" name="Google Shape;159;p6"/>
            <p:cNvSpPr/>
            <p:nvPr/>
          </p:nvSpPr>
          <p:spPr>
            <a:xfrm>
              <a:off x="0" y="0"/>
              <a:ext cx="4274726" cy="2001628"/>
            </a:xfrm>
            <a:custGeom>
              <a:rect b="b" l="l" r="r" t="t"/>
              <a:pathLst>
                <a:path extrusionOk="0" h="2001628" w="4274726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1977301"/>
                  </a:lnTo>
                  <a:cubicBezTo>
                    <a:pt x="4274726" y="1990736"/>
                    <a:pt x="4263834" y="2001628"/>
                    <a:pt x="4250399" y="2001628"/>
                  </a:cubicBezTo>
                  <a:lnTo>
                    <a:pt x="24327" y="2001628"/>
                  </a:lnTo>
                  <a:cubicBezTo>
                    <a:pt x="10891" y="2001628"/>
                    <a:pt x="0" y="1990736"/>
                    <a:pt x="0" y="1977301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FFFFFF">
                <a:alpha val="419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6"/>
            <p:cNvSpPr txBox="1"/>
            <p:nvPr/>
          </p:nvSpPr>
          <p:spPr>
            <a:xfrm>
              <a:off x="0" y="-38100"/>
              <a:ext cx="4274726" cy="20397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just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1" name="Google Shape;161;p6"/>
          <p:cNvSpPr txBox="1"/>
          <p:nvPr/>
        </p:nvSpPr>
        <p:spPr>
          <a:xfrm>
            <a:off x="0" y="328405"/>
            <a:ext cx="8064753" cy="7810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500" u="none" cap="none" strike="noStrike">
                <a:solidFill>
                  <a:srgbClr val="FFFFFF"/>
                </a:solidFill>
                <a:latin typeface="Archivo Black"/>
                <a:ea typeface="Archivo Black"/>
                <a:cs typeface="Archivo Black"/>
                <a:sym typeface="Archivo Black"/>
              </a:rPr>
              <a:t>DESENVOLVIMENTO</a:t>
            </a:r>
            <a:endParaRPr/>
          </a:p>
        </p:txBody>
      </p:sp>
      <p:sp>
        <p:nvSpPr>
          <p:cNvPr id="162" name="Google Shape;162;p6"/>
          <p:cNvSpPr txBox="1"/>
          <p:nvPr/>
        </p:nvSpPr>
        <p:spPr>
          <a:xfrm>
            <a:off x="1682676" y="2598102"/>
            <a:ext cx="14922648" cy="53784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Adicione o texto de desenvolvimento de sua apresentação.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CE5FF"/>
            </a:gs>
            <a:gs pos="33333">
              <a:srgbClr val="EDD6FF"/>
            </a:gs>
            <a:gs pos="66667">
              <a:srgbClr val="FFDDDD"/>
            </a:gs>
            <a:gs pos="100000">
              <a:srgbClr val="FFF0D9"/>
            </a:gs>
          </a:gsLst>
          <a:path path="circle">
            <a:fillToRect b="100%" l="0%" r="100%" t="0%"/>
          </a:path>
          <a:tileRect b="0%" l="-100%" r="0%" t="-100%"/>
        </a:grad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7"/>
          <p:cNvSpPr/>
          <p:nvPr/>
        </p:nvSpPr>
        <p:spPr>
          <a:xfrm>
            <a:off x="15189697" y="103559"/>
            <a:ext cx="2069603" cy="1325979"/>
          </a:xfrm>
          <a:custGeom>
            <a:rect b="b" l="l" r="r" t="t"/>
            <a:pathLst>
              <a:path extrusionOk="0" h="15036800" w="23469600">
                <a:moveTo>
                  <a:pt x="0" y="0"/>
                </a:moveTo>
                <a:lnTo>
                  <a:pt x="23469600" y="0"/>
                </a:lnTo>
                <a:lnTo>
                  <a:pt x="23469600" y="15036800"/>
                </a:lnTo>
                <a:lnTo>
                  <a:pt x="0" y="15036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cxnSp>
        <p:nvCxnSpPr>
          <p:cNvPr id="168" name="Google Shape;168;p7"/>
          <p:cNvCxnSpPr/>
          <p:nvPr/>
        </p:nvCxnSpPr>
        <p:spPr>
          <a:xfrm>
            <a:off x="8428424" y="766549"/>
            <a:ext cx="6397602" cy="0"/>
          </a:xfrm>
          <a:prstGeom prst="straightConnector1">
            <a:avLst/>
          </a:prstGeom>
          <a:noFill/>
          <a:ln cap="flat" cmpd="sng" w="304800">
            <a:solidFill>
              <a:srgbClr val="32469C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169" name="Google Shape;169;p7"/>
          <p:cNvSpPr/>
          <p:nvPr/>
        </p:nvSpPr>
        <p:spPr>
          <a:xfrm>
            <a:off x="-450506" y="-884140"/>
            <a:ext cx="8856738" cy="2447680"/>
          </a:xfrm>
          <a:custGeom>
            <a:rect b="b" l="l" r="r" t="t"/>
            <a:pathLst>
              <a:path extrusionOk="0" h="2447680" w="8856738">
                <a:moveTo>
                  <a:pt x="0" y="0"/>
                </a:moveTo>
                <a:lnTo>
                  <a:pt x="8856738" y="0"/>
                </a:lnTo>
                <a:lnTo>
                  <a:pt x="8856738" y="2447680"/>
                </a:lnTo>
                <a:lnTo>
                  <a:pt x="0" y="24476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70" name="Google Shape;170;p7"/>
          <p:cNvGrpSpPr/>
          <p:nvPr/>
        </p:nvGrpSpPr>
        <p:grpSpPr>
          <a:xfrm>
            <a:off x="1028700" y="1896059"/>
            <a:ext cx="16230600" cy="7744591"/>
            <a:chOff x="0" y="-38100"/>
            <a:chExt cx="4274726" cy="2039728"/>
          </a:xfrm>
        </p:grpSpPr>
        <p:sp>
          <p:nvSpPr>
            <p:cNvPr id="171" name="Google Shape;171;p7"/>
            <p:cNvSpPr/>
            <p:nvPr/>
          </p:nvSpPr>
          <p:spPr>
            <a:xfrm>
              <a:off x="0" y="0"/>
              <a:ext cx="4274726" cy="2001628"/>
            </a:xfrm>
            <a:custGeom>
              <a:rect b="b" l="l" r="r" t="t"/>
              <a:pathLst>
                <a:path extrusionOk="0" h="2001628" w="4274726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1977301"/>
                  </a:lnTo>
                  <a:cubicBezTo>
                    <a:pt x="4274726" y="1990736"/>
                    <a:pt x="4263834" y="2001628"/>
                    <a:pt x="4250399" y="2001628"/>
                  </a:cubicBezTo>
                  <a:lnTo>
                    <a:pt x="24327" y="2001628"/>
                  </a:lnTo>
                  <a:cubicBezTo>
                    <a:pt x="10891" y="2001628"/>
                    <a:pt x="0" y="1990736"/>
                    <a:pt x="0" y="1977301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FFFFFF">
                <a:alpha val="419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7"/>
            <p:cNvSpPr txBox="1"/>
            <p:nvPr/>
          </p:nvSpPr>
          <p:spPr>
            <a:xfrm>
              <a:off x="0" y="-38100"/>
              <a:ext cx="4274726" cy="20397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just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3" name="Google Shape;173;p7"/>
          <p:cNvSpPr txBox="1"/>
          <p:nvPr/>
        </p:nvSpPr>
        <p:spPr>
          <a:xfrm>
            <a:off x="-8" y="-136324"/>
            <a:ext cx="8406300" cy="15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100" u="none" cap="none" strike="noStrike">
                <a:solidFill>
                  <a:srgbClr val="FFFFFF"/>
                </a:solidFill>
                <a:latin typeface="Archivo Black"/>
                <a:ea typeface="Archivo Black"/>
                <a:cs typeface="Archivo Black"/>
                <a:sym typeface="Archivo Black"/>
              </a:rPr>
              <a:t>RESULTADOS E </a:t>
            </a:r>
            <a:endParaRPr b="0" i="0" sz="4100" u="none" cap="none" strike="noStrike">
              <a:solidFill>
                <a:srgbClr val="FFFFFF"/>
              </a:solidFill>
              <a:latin typeface="Archivo Black"/>
              <a:ea typeface="Archivo Black"/>
              <a:cs typeface="Archivo Black"/>
              <a:sym typeface="Archivo Black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100" u="none" cap="none" strike="noStrike">
                <a:solidFill>
                  <a:srgbClr val="FFFFFF"/>
                </a:solidFill>
                <a:latin typeface="Archivo Black"/>
                <a:ea typeface="Archivo Black"/>
                <a:cs typeface="Archivo Black"/>
                <a:sym typeface="Archivo Black"/>
              </a:rPr>
              <a:t>DISCUSSÕES</a:t>
            </a:r>
            <a:endParaRPr/>
          </a:p>
        </p:txBody>
      </p:sp>
      <p:sp>
        <p:nvSpPr>
          <p:cNvPr id="174" name="Google Shape;174;p7"/>
          <p:cNvSpPr txBox="1"/>
          <p:nvPr/>
        </p:nvSpPr>
        <p:spPr>
          <a:xfrm>
            <a:off x="1682676" y="2598102"/>
            <a:ext cx="14922648" cy="10998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Neste segmento, é essencial incorporar gráficos, textos ou imagens que ilustrem e sustentem os resultados obtidos na pesquisa.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CE5FF"/>
            </a:gs>
            <a:gs pos="33333">
              <a:srgbClr val="EDD6FF"/>
            </a:gs>
            <a:gs pos="66667">
              <a:srgbClr val="FFDDDD"/>
            </a:gs>
            <a:gs pos="100000">
              <a:srgbClr val="FFF0D9"/>
            </a:gs>
          </a:gsLst>
          <a:path path="circle">
            <a:fillToRect b="100%" l="0%" r="100%" t="0%"/>
          </a:path>
          <a:tileRect b="0%" l="-100%" r="0%" t="-100%"/>
        </a:gradFill>
      </p:bgPr>
    </p:bg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8"/>
          <p:cNvSpPr/>
          <p:nvPr/>
        </p:nvSpPr>
        <p:spPr>
          <a:xfrm>
            <a:off x="15189697" y="103559"/>
            <a:ext cx="2069603" cy="1325979"/>
          </a:xfrm>
          <a:custGeom>
            <a:rect b="b" l="l" r="r" t="t"/>
            <a:pathLst>
              <a:path extrusionOk="0" h="15036800" w="23469600">
                <a:moveTo>
                  <a:pt x="0" y="0"/>
                </a:moveTo>
                <a:lnTo>
                  <a:pt x="23469600" y="0"/>
                </a:lnTo>
                <a:lnTo>
                  <a:pt x="23469600" y="15036800"/>
                </a:lnTo>
                <a:lnTo>
                  <a:pt x="0" y="15036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cxnSp>
        <p:nvCxnSpPr>
          <p:cNvPr id="180" name="Google Shape;180;p8"/>
          <p:cNvCxnSpPr/>
          <p:nvPr/>
        </p:nvCxnSpPr>
        <p:spPr>
          <a:xfrm>
            <a:off x="8428424" y="766549"/>
            <a:ext cx="6397602" cy="0"/>
          </a:xfrm>
          <a:prstGeom prst="straightConnector1">
            <a:avLst/>
          </a:prstGeom>
          <a:noFill/>
          <a:ln cap="flat" cmpd="sng" w="304800">
            <a:solidFill>
              <a:srgbClr val="32469C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181" name="Google Shape;181;p8"/>
          <p:cNvSpPr/>
          <p:nvPr/>
        </p:nvSpPr>
        <p:spPr>
          <a:xfrm>
            <a:off x="-450506" y="-884140"/>
            <a:ext cx="8856738" cy="2447680"/>
          </a:xfrm>
          <a:custGeom>
            <a:rect b="b" l="l" r="r" t="t"/>
            <a:pathLst>
              <a:path extrusionOk="0" h="2447680" w="8856738">
                <a:moveTo>
                  <a:pt x="0" y="0"/>
                </a:moveTo>
                <a:lnTo>
                  <a:pt x="8856738" y="0"/>
                </a:lnTo>
                <a:lnTo>
                  <a:pt x="8856738" y="2447680"/>
                </a:lnTo>
                <a:lnTo>
                  <a:pt x="0" y="24476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82" name="Google Shape;182;p8"/>
          <p:cNvGrpSpPr/>
          <p:nvPr/>
        </p:nvGrpSpPr>
        <p:grpSpPr>
          <a:xfrm>
            <a:off x="1028700" y="1896059"/>
            <a:ext cx="16230600" cy="7744591"/>
            <a:chOff x="0" y="-38100"/>
            <a:chExt cx="4274726" cy="2039728"/>
          </a:xfrm>
        </p:grpSpPr>
        <p:sp>
          <p:nvSpPr>
            <p:cNvPr id="183" name="Google Shape;183;p8"/>
            <p:cNvSpPr/>
            <p:nvPr/>
          </p:nvSpPr>
          <p:spPr>
            <a:xfrm>
              <a:off x="0" y="0"/>
              <a:ext cx="4274726" cy="2001628"/>
            </a:xfrm>
            <a:custGeom>
              <a:rect b="b" l="l" r="r" t="t"/>
              <a:pathLst>
                <a:path extrusionOk="0" h="2001628" w="4274726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1977301"/>
                  </a:lnTo>
                  <a:cubicBezTo>
                    <a:pt x="4274726" y="1990736"/>
                    <a:pt x="4263834" y="2001628"/>
                    <a:pt x="4250399" y="2001628"/>
                  </a:cubicBezTo>
                  <a:lnTo>
                    <a:pt x="24327" y="2001628"/>
                  </a:lnTo>
                  <a:cubicBezTo>
                    <a:pt x="10891" y="2001628"/>
                    <a:pt x="0" y="1990736"/>
                    <a:pt x="0" y="1977301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FFFFFF">
                <a:alpha val="419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8"/>
            <p:cNvSpPr txBox="1"/>
            <p:nvPr/>
          </p:nvSpPr>
          <p:spPr>
            <a:xfrm>
              <a:off x="0" y="-38100"/>
              <a:ext cx="4274726" cy="20397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just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5" name="Google Shape;185;p8"/>
          <p:cNvSpPr txBox="1"/>
          <p:nvPr/>
        </p:nvSpPr>
        <p:spPr>
          <a:xfrm>
            <a:off x="0" y="176005"/>
            <a:ext cx="8064753" cy="1047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FFFFF"/>
                </a:solidFill>
                <a:latin typeface="Archivo Black"/>
                <a:ea typeface="Archivo Black"/>
                <a:cs typeface="Archivo Black"/>
                <a:sym typeface="Archivo Black"/>
              </a:rPr>
              <a:t>CONCLUSÃO</a:t>
            </a:r>
            <a:endParaRPr/>
          </a:p>
        </p:txBody>
      </p:sp>
      <p:sp>
        <p:nvSpPr>
          <p:cNvPr id="186" name="Google Shape;186;p8"/>
          <p:cNvSpPr txBox="1"/>
          <p:nvPr/>
        </p:nvSpPr>
        <p:spPr>
          <a:xfrm>
            <a:off x="1682676" y="2598102"/>
            <a:ext cx="14922648" cy="53784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Insira aqui o texto da sua conclusão.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CE5FF"/>
            </a:gs>
            <a:gs pos="33333">
              <a:srgbClr val="EDD6FF"/>
            </a:gs>
            <a:gs pos="66667">
              <a:srgbClr val="FFDDDD"/>
            </a:gs>
            <a:gs pos="100000">
              <a:srgbClr val="FFF0D9"/>
            </a:gs>
          </a:gsLst>
          <a:path path="circle">
            <a:fillToRect b="100%" l="0%" r="100%" t="0%"/>
          </a:path>
          <a:tileRect b="0%" l="-100%" r="0%" t="-100%"/>
        </a:gradFill>
      </p:bgPr>
    </p:bg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9"/>
          <p:cNvSpPr/>
          <p:nvPr/>
        </p:nvSpPr>
        <p:spPr>
          <a:xfrm>
            <a:off x="15189697" y="103559"/>
            <a:ext cx="2069603" cy="1325979"/>
          </a:xfrm>
          <a:custGeom>
            <a:rect b="b" l="l" r="r" t="t"/>
            <a:pathLst>
              <a:path extrusionOk="0" h="15036800" w="23469600">
                <a:moveTo>
                  <a:pt x="0" y="0"/>
                </a:moveTo>
                <a:lnTo>
                  <a:pt x="23469600" y="0"/>
                </a:lnTo>
                <a:lnTo>
                  <a:pt x="23469600" y="15036800"/>
                </a:lnTo>
                <a:lnTo>
                  <a:pt x="0" y="15036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cxnSp>
        <p:nvCxnSpPr>
          <p:cNvPr id="192" name="Google Shape;192;p9"/>
          <p:cNvCxnSpPr/>
          <p:nvPr/>
        </p:nvCxnSpPr>
        <p:spPr>
          <a:xfrm>
            <a:off x="8428424" y="766549"/>
            <a:ext cx="6397602" cy="0"/>
          </a:xfrm>
          <a:prstGeom prst="straightConnector1">
            <a:avLst/>
          </a:prstGeom>
          <a:noFill/>
          <a:ln cap="flat" cmpd="sng" w="304800">
            <a:solidFill>
              <a:srgbClr val="32469C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193" name="Google Shape;193;p9"/>
          <p:cNvSpPr/>
          <p:nvPr/>
        </p:nvSpPr>
        <p:spPr>
          <a:xfrm>
            <a:off x="-450506" y="-884140"/>
            <a:ext cx="8856738" cy="2447680"/>
          </a:xfrm>
          <a:custGeom>
            <a:rect b="b" l="l" r="r" t="t"/>
            <a:pathLst>
              <a:path extrusionOk="0" h="2447680" w="8856738">
                <a:moveTo>
                  <a:pt x="0" y="0"/>
                </a:moveTo>
                <a:lnTo>
                  <a:pt x="8856738" y="0"/>
                </a:lnTo>
                <a:lnTo>
                  <a:pt x="8856738" y="2447680"/>
                </a:lnTo>
                <a:lnTo>
                  <a:pt x="0" y="24476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94" name="Google Shape;194;p9"/>
          <p:cNvGrpSpPr/>
          <p:nvPr/>
        </p:nvGrpSpPr>
        <p:grpSpPr>
          <a:xfrm>
            <a:off x="1028700" y="1896059"/>
            <a:ext cx="16230600" cy="7744591"/>
            <a:chOff x="0" y="-38100"/>
            <a:chExt cx="4274726" cy="2039728"/>
          </a:xfrm>
        </p:grpSpPr>
        <p:sp>
          <p:nvSpPr>
            <p:cNvPr id="195" name="Google Shape;195;p9"/>
            <p:cNvSpPr/>
            <p:nvPr/>
          </p:nvSpPr>
          <p:spPr>
            <a:xfrm>
              <a:off x="0" y="0"/>
              <a:ext cx="4274726" cy="2001628"/>
            </a:xfrm>
            <a:custGeom>
              <a:rect b="b" l="l" r="r" t="t"/>
              <a:pathLst>
                <a:path extrusionOk="0" h="2001628" w="4274726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1977301"/>
                  </a:lnTo>
                  <a:cubicBezTo>
                    <a:pt x="4274726" y="1990736"/>
                    <a:pt x="4263834" y="2001628"/>
                    <a:pt x="4250399" y="2001628"/>
                  </a:cubicBezTo>
                  <a:lnTo>
                    <a:pt x="24327" y="2001628"/>
                  </a:lnTo>
                  <a:cubicBezTo>
                    <a:pt x="10891" y="2001628"/>
                    <a:pt x="0" y="1990736"/>
                    <a:pt x="0" y="1977301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FFFFFF">
                <a:alpha val="419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9"/>
            <p:cNvSpPr txBox="1"/>
            <p:nvPr/>
          </p:nvSpPr>
          <p:spPr>
            <a:xfrm>
              <a:off x="0" y="-38100"/>
              <a:ext cx="4274726" cy="20397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just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7" name="Google Shape;197;p9"/>
          <p:cNvSpPr txBox="1"/>
          <p:nvPr/>
        </p:nvSpPr>
        <p:spPr>
          <a:xfrm>
            <a:off x="0" y="176005"/>
            <a:ext cx="8064753" cy="1047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FFFFF"/>
                </a:solidFill>
                <a:latin typeface="Archivo Black"/>
                <a:ea typeface="Archivo Black"/>
                <a:cs typeface="Archivo Black"/>
                <a:sym typeface="Archivo Black"/>
              </a:rPr>
              <a:t>REFERÊNCIAS</a:t>
            </a:r>
            <a:endParaRPr/>
          </a:p>
        </p:txBody>
      </p:sp>
      <p:sp>
        <p:nvSpPr>
          <p:cNvPr id="198" name="Google Shape;198;p9"/>
          <p:cNvSpPr txBox="1"/>
          <p:nvPr/>
        </p:nvSpPr>
        <p:spPr>
          <a:xfrm>
            <a:off x="1682676" y="3014300"/>
            <a:ext cx="14922648" cy="55956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45436" lvl="1" marL="690872" marR="0" rtl="0" algn="just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99"/>
              <a:buFont typeface="Arial"/>
              <a:buChar char="•"/>
            </a:pPr>
            <a:r>
              <a:rPr b="0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SOBRENOME, Nome. </a:t>
            </a:r>
            <a:r>
              <a:rPr b="1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Título do livro</a:t>
            </a:r>
            <a:r>
              <a:rPr b="0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subtítulo. Edição. Cidade: Editora, ano.</a:t>
            </a:r>
            <a:endParaRPr/>
          </a:p>
          <a:p>
            <a:pPr indent="-345436" lvl="1" marL="690872" marR="0" rtl="0" algn="just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99"/>
              <a:buFont typeface="Arial"/>
              <a:buChar char="•"/>
            </a:pPr>
            <a:r>
              <a:rPr b="0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AUTOR. </a:t>
            </a:r>
            <a:r>
              <a:rPr b="1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Título da matéria</a:t>
            </a:r>
            <a:r>
              <a:rPr b="0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 Nome do site, ano. Disponível em: . Acesso em: dia, mês e ano.</a:t>
            </a:r>
            <a:endParaRPr/>
          </a:p>
          <a:p>
            <a:pPr indent="-345436" lvl="1" marL="690872" marR="0" rtl="0" algn="just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99"/>
              <a:buFont typeface="Arial"/>
              <a:buChar char="•"/>
            </a:pPr>
            <a:r>
              <a:rPr b="0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SOBRENOME, Nome. </a:t>
            </a:r>
            <a:r>
              <a:rPr b="1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Título do artigo</a:t>
            </a:r>
            <a:r>
              <a:rPr b="0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 Nome da Revista, Local, volume, número, página inicial-final, data de publicação.</a:t>
            </a:r>
            <a:endParaRPr/>
          </a:p>
          <a:p>
            <a:pPr indent="-345436" lvl="1" marL="690872" marR="0" rtl="0" algn="just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99"/>
              <a:buFont typeface="Arial"/>
              <a:buChar char="•"/>
            </a:pPr>
            <a:r>
              <a:rPr b="0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SOBRENOME, Nome. </a:t>
            </a:r>
            <a:r>
              <a:rPr b="1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Título</a:t>
            </a:r>
            <a:r>
              <a:rPr b="0" i="0" lang="en-US" sz="3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subtítulo. Ano de defesa. Número de páginas. Dissertação (Mestrado em X) ou Tese (Doutorado em Y) – Instituição, Cidade, ano. </a:t>
            </a:r>
            <a:endParaRPr/>
          </a:p>
          <a:p>
            <a:pPr indent="0" lvl="0" marL="0" marR="0" rtl="0" algn="just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199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