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43180000" cx="287782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7" roundtripDataSignature="AMtx7miszB0f6lzV9DzgCRlsNkQ2P+K9Z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1792288" y="612775"/>
            <a:ext cx="5486400" cy="4114800"/>
          </a:xfrm>
          <a:prstGeom prst="rect">
            <a:avLst/>
          </a:prstGeom>
          <a:noFill/>
          <a:ln>
            <a:noFill/>
          </a:ln>
        </p:spPr>
      </p:sp>
      <p:sp>
        <p:nvSpPr>
          <p:cNvPr id="64" name="Google Shape;64;p1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 Id="rId4" Type="http://schemas.openxmlformats.org/officeDocument/2006/relationships/image" Target="../media/image4.png"/><Relationship Id="rId5" Type="http://schemas.openxmlformats.org/officeDocument/2006/relationships/image" Target="../media/image3.png"/><Relationship Id="rId6" Type="http://schemas.openxmlformats.org/officeDocument/2006/relationships/image" Target="../media/image2.png"/><Relationship Id="rId7" Type="http://schemas.openxmlformats.org/officeDocument/2006/relationships/image" Target="../media/image1.png"/><Relationship Id="rId8"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3" name="Shape 83"/>
        <p:cNvGrpSpPr/>
        <p:nvPr/>
      </p:nvGrpSpPr>
      <p:grpSpPr>
        <a:xfrm>
          <a:off x="0" y="0"/>
          <a:ext cx="0" cy="0"/>
          <a:chOff x="0" y="0"/>
          <a:chExt cx="0" cy="0"/>
        </a:xfrm>
      </p:grpSpPr>
      <p:grpSp>
        <p:nvGrpSpPr>
          <p:cNvPr id="84" name="Google Shape;84;p1"/>
          <p:cNvGrpSpPr/>
          <p:nvPr/>
        </p:nvGrpSpPr>
        <p:grpSpPr>
          <a:xfrm>
            <a:off x="-2125713" y="22620689"/>
            <a:ext cx="10382779" cy="1385340"/>
            <a:chOff x="0" y="-28575"/>
            <a:chExt cx="977275" cy="130395"/>
          </a:xfrm>
        </p:grpSpPr>
        <p:sp>
          <p:nvSpPr>
            <p:cNvPr id="85" name="Google Shape;85;p1"/>
            <p:cNvSpPr/>
            <p:nvPr/>
          </p:nvSpPr>
          <p:spPr>
            <a:xfrm>
              <a:off x="0" y="0"/>
              <a:ext cx="977275" cy="101820"/>
            </a:xfrm>
            <a:custGeom>
              <a:rect b="b" l="l" r="r" t="t"/>
              <a:pathLst>
                <a:path extrusionOk="0" h="101820" w="977275">
                  <a:moveTo>
                    <a:pt x="50910" y="0"/>
                  </a:moveTo>
                  <a:lnTo>
                    <a:pt x="926365" y="0"/>
                  </a:lnTo>
                  <a:cubicBezTo>
                    <a:pt x="939867" y="0"/>
                    <a:pt x="952816" y="5364"/>
                    <a:pt x="962363" y="14911"/>
                  </a:cubicBezTo>
                  <a:cubicBezTo>
                    <a:pt x="971911" y="24459"/>
                    <a:pt x="977275" y="37408"/>
                    <a:pt x="977275" y="50910"/>
                  </a:cubicBezTo>
                  <a:lnTo>
                    <a:pt x="977275" y="50910"/>
                  </a:lnTo>
                  <a:cubicBezTo>
                    <a:pt x="977275" y="79027"/>
                    <a:pt x="954481" y="101820"/>
                    <a:pt x="926365" y="101820"/>
                  </a:cubicBezTo>
                  <a:lnTo>
                    <a:pt x="50910" y="101820"/>
                  </a:lnTo>
                  <a:cubicBezTo>
                    <a:pt x="22793" y="101820"/>
                    <a:pt x="0" y="79027"/>
                    <a:pt x="0" y="50910"/>
                  </a:cubicBezTo>
                  <a:lnTo>
                    <a:pt x="0" y="50910"/>
                  </a:lnTo>
                  <a:cubicBezTo>
                    <a:pt x="0" y="22793"/>
                    <a:pt x="22793" y="0"/>
                    <a:pt x="50910" y="0"/>
                  </a:cubicBezTo>
                  <a:close/>
                </a:path>
              </a:pathLst>
            </a:custGeom>
            <a:solidFill>
              <a:srgbClr val="8C52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 name="Google Shape;86;p1"/>
            <p:cNvSpPr txBox="1"/>
            <p:nvPr/>
          </p:nvSpPr>
          <p:spPr>
            <a:xfrm>
              <a:off x="0" y="-28575"/>
              <a:ext cx="977275" cy="130395"/>
            </a:xfrm>
            <a:prstGeom prst="rect">
              <a:avLst/>
            </a:prstGeom>
            <a:noFill/>
            <a:ln>
              <a:noFill/>
            </a:ln>
          </p:spPr>
          <p:txBody>
            <a:bodyPr anchorCtr="0" anchor="ctr" bIns="50800" lIns="50800" spcFirstLastPara="1" rIns="50800" wrap="square" tIns="50800">
              <a:noAutofit/>
            </a:bodyPr>
            <a:lstStyle/>
            <a:p>
              <a:pPr indent="0" lvl="0" marL="0" marR="0" rtl="0" algn="ctr">
                <a:lnSpc>
                  <a:spcPct val="264000"/>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87" name="Google Shape;87;p1"/>
          <p:cNvSpPr/>
          <p:nvPr/>
        </p:nvSpPr>
        <p:spPr>
          <a:xfrm>
            <a:off x="1972627" y="13721801"/>
            <a:ext cx="11937206" cy="8578301"/>
          </a:xfrm>
          <a:custGeom>
            <a:rect b="b" l="l" r="r" t="t"/>
            <a:pathLst>
              <a:path extrusionOk="0" h="8578301" w="11937206">
                <a:moveTo>
                  <a:pt x="0" y="0"/>
                </a:moveTo>
                <a:lnTo>
                  <a:pt x="11937207" y="0"/>
                </a:lnTo>
                <a:lnTo>
                  <a:pt x="11937207" y="8578300"/>
                </a:lnTo>
                <a:lnTo>
                  <a:pt x="0" y="8578300"/>
                </a:lnTo>
                <a:lnTo>
                  <a:pt x="0" y="0"/>
                </a:lnTo>
                <a:close/>
              </a:path>
            </a:pathLst>
          </a:cu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88" name="Google Shape;88;p1"/>
          <p:cNvGrpSpPr/>
          <p:nvPr/>
        </p:nvGrpSpPr>
        <p:grpSpPr>
          <a:xfrm>
            <a:off x="-2125713" y="31263493"/>
            <a:ext cx="10382779" cy="1385340"/>
            <a:chOff x="0" y="-28575"/>
            <a:chExt cx="977275" cy="130395"/>
          </a:xfrm>
        </p:grpSpPr>
        <p:sp>
          <p:nvSpPr>
            <p:cNvPr id="89" name="Google Shape;89;p1"/>
            <p:cNvSpPr/>
            <p:nvPr/>
          </p:nvSpPr>
          <p:spPr>
            <a:xfrm>
              <a:off x="0" y="0"/>
              <a:ext cx="977275" cy="101820"/>
            </a:xfrm>
            <a:custGeom>
              <a:rect b="b" l="l" r="r" t="t"/>
              <a:pathLst>
                <a:path extrusionOk="0" h="101820" w="977275">
                  <a:moveTo>
                    <a:pt x="50910" y="0"/>
                  </a:moveTo>
                  <a:lnTo>
                    <a:pt x="926365" y="0"/>
                  </a:lnTo>
                  <a:cubicBezTo>
                    <a:pt x="939867" y="0"/>
                    <a:pt x="952816" y="5364"/>
                    <a:pt x="962363" y="14911"/>
                  </a:cubicBezTo>
                  <a:cubicBezTo>
                    <a:pt x="971911" y="24459"/>
                    <a:pt x="977275" y="37408"/>
                    <a:pt x="977275" y="50910"/>
                  </a:cubicBezTo>
                  <a:lnTo>
                    <a:pt x="977275" y="50910"/>
                  </a:lnTo>
                  <a:cubicBezTo>
                    <a:pt x="977275" y="79027"/>
                    <a:pt x="954481" y="101820"/>
                    <a:pt x="926365" y="101820"/>
                  </a:cubicBezTo>
                  <a:lnTo>
                    <a:pt x="50910" y="101820"/>
                  </a:lnTo>
                  <a:cubicBezTo>
                    <a:pt x="22793" y="101820"/>
                    <a:pt x="0" y="79027"/>
                    <a:pt x="0" y="50910"/>
                  </a:cubicBezTo>
                  <a:lnTo>
                    <a:pt x="0" y="50910"/>
                  </a:lnTo>
                  <a:cubicBezTo>
                    <a:pt x="0" y="22793"/>
                    <a:pt x="22793" y="0"/>
                    <a:pt x="50910" y="0"/>
                  </a:cubicBezTo>
                  <a:close/>
                </a:path>
              </a:pathLst>
            </a:custGeom>
            <a:solidFill>
              <a:srgbClr val="8C52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 name="Google Shape;90;p1"/>
            <p:cNvSpPr txBox="1"/>
            <p:nvPr/>
          </p:nvSpPr>
          <p:spPr>
            <a:xfrm>
              <a:off x="0" y="-28575"/>
              <a:ext cx="977275" cy="130395"/>
            </a:xfrm>
            <a:prstGeom prst="rect">
              <a:avLst/>
            </a:prstGeom>
            <a:noFill/>
            <a:ln>
              <a:noFill/>
            </a:ln>
          </p:spPr>
          <p:txBody>
            <a:bodyPr anchorCtr="0" anchor="ctr" bIns="50800" lIns="50800" spcFirstLastPara="1" rIns="50800" wrap="square" tIns="50800">
              <a:noAutofit/>
            </a:bodyPr>
            <a:lstStyle/>
            <a:p>
              <a:pPr indent="0" lvl="0" marL="0" marR="0" rtl="0" algn="ctr">
                <a:lnSpc>
                  <a:spcPct val="264000"/>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1" name="Google Shape;91;p1"/>
          <p:cNvSpPr/>
          <p:nvPr/>
        </p:nvSpPr>
        <p:spPr>
          <a:xfrm>
            <a:off x="419100" y="4959353"/>
            <a:ext cx="27965400" cy="2962275"/>
          </a:xfrm>
          <a:custGeom>
            <a:rect b="b" l="l" r="r" t="t"/>
            <a:pathLst>
              <a:path extrusionOk="0" h="2962275" w="27965400">
                <a:moveTo>
                  <a:pt x="0" y="0"/>
                </a:moveTo>
                <a:lnTo>
                  <a:pt x="27965400" y="0"/>
                </a:lnTo>
                <a:lnTo>
                  <a:pt x="27965400" y="2962275"/>
                </a:lnTo>
                <a:lnTo>
                  <a:pt x="0" y="2962275"/>
                </a:lnTo>
                <a:lnTo>
                  <a:pt x="0" y="0"/>
                </a:lnTo>
                <a:close/>
              </a:path>
            </a:pathLst>
          </a:cu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 name="Google Shape;92;p1"/>
          <p:cNvSpPr/>
          <p:nvPr/>
        </p:nvSpPr>
        <p:spPr>
          <a:xfrm>
            <a:off x="971550" y="8307905"/>
            <a:ext cx="26889075" cy="1600200"/>
          </a:xfrm>
          <a:custGeom>
            <a:rect b="b" l="l" r="r" t="t"/>
            <a:pathLst>
              <a:path extrusionOk="0" h="1600200" w="26889075">
                <a:moveTo>
                  <a:pt x="0" y="0"/>
                </a:moveTo>
                <a:lnTo>
                  <a:pt x="26889075" y="0"/>
                </a:lnTo>
                <a:lnTo>
                  <a:pt x="26889075" y="1600200"/>
                </a:lnTo>
                <a:lnTo>
                  <a:pt x="0" y="1600200"/>
                </a:lnTo>
                <a:lnTo>
                  <a:pt x="0" y="0"/>
                </a:lnTo>
                <a:close/>
              </a:path>
            </a:pathLst>
          </a:cu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93" name="Google Shape;93;p1"/>
          <p:cNvGrpSpPr/>
          <p:nvPr/>
        </p:nvGrpSpPr>
        <p:grpSpPr>
          <a:xfrm>
            <a:off x="3815460" y="11142558"/>
            <a:ext cx="21201218" cy="2350636"/>
            <a:chOff x="0" y="-28575"/>
            <a:chExt cx="1995559" cy="221253"/>
          </a:xfrm>
        </p:grpSpPr>
        <p:sp>
          <p:nvSpPr>
            <p:cNvPr id="94" name="Google Shape;94;p1"/>
            <p:cNvSpPr/>
            <p:nvPr/>
          </p:nvSpPr>
          <p:spPr>
            <a:xfrm>
              <a:off x="0" y="0"/>
              <a:ext cx="1995559" cy="192678"/>
            </a:xfrm>
            <a:custGeom>
              <a:rect b="b" l="l" r="r" t="t"/>
              <a:pathLst>
                <a:path extrusionOk="0" h="192678" w="1995559">
                  <a:moveTo>
                    <a:pt x="51853" y="0"/>
                  </a:moveTo>
                  <a:lnTo>
                    <a:pt x="1943706" y="0"/>
                  </a:lnTo>
                  <a:cubicBezTo>
                    <a:pt x="1972344" y="0"/>
                    <a:pt x="1995559" y="23215"/>
                    <a:pt x="1995559" y="51853"/>
                  </a:cubicBezTo>
                  <a:lnTo>
                    <a:pt x="1995559" y="140825"/>
                  </a:lnTo>
                  <a:cubicBezTo>
                    <a:pt x="1995559" y="169463"/>
                    <a:pt x="1972344" y="192678"/>
                    <a:pt x="1943706" y="192678"/>
                  </a:cubicBezTo>
                  <a:lnTo>
                    <a:pt x="51853" y="192678"/>
                  </a:lnTo>
                  <a:cubicBezTo>
                    <a:pt x="23215" y="192678"/>
                    <a:pt x="0" y="169463"/>
                    <a:pt x="0" y="140825"/>
                  </a:cubicBezTo>
                  <a:lnTo>
                    <a:pt x="0" y="51853"/>
                  </a:lnTo>
                  <a:cubicBezTo>
                    <a:pt x="0" y="23215"/>
                    <a:pt x="23215" y="0"/>
                    <a:pt x="51853" y="0"/>
                  </a:cubicBezTo>
                  <a:close/>
                </a:path>
              </a:pathLst>
            </a:custGeom>
            <a:solidFill>
              <a:srgbClr val="F0C11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5" name="Google Shape;95;p1"/>
            <p:cNvSpPr txBox="1"/>
            <p:nvPr/>
          </p:nvSpPr>
          <p:spPr>
            <a:xfrm>
              <a:off x="0" y="-28575"/>
              <a:ext cx="1995559" cy="221253"/>
            </a:xfrm>
            <a:prstGeom prst="rect">
              <a:avLst/>
            </a:prstGeom>
            <a:noFill/>
            <a:ln>
              <a:noFill/>
            </a:ln>
          </p:spPr>
          <p:txBody>
            <a:bodyPr anchorCtr="0" anchor="ctr" bIns="50800" lIns="50800" spcFirstLastPara="1" rIns="50800" wrap="square" tIns="50800">
              <a:noAutofit/>
            </a:bodyPr>
            <a:lstStyle/>
            <a:p>
              <a:pPr indent="0" lvl="0" marL="0" marR="0" rtl="0" algn="just">
                <a:lnSpc>
                  <a:spcPct val="264000"/>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6" name="Google Shape;96;p1"/>
          <p:cNvSpPr/>
          <p:nvPr/>
        </p:nvSpPr>
        <p:spPr>
          <a:xfrm>
            <a:off x="14663147" y="944337"/>
            <a:ext cx="13037496" cy="1542412"/>
          </a:xfrm>
          <a:custGeom>
            <a:rect b="b" l="l" r="r" t="t"/>
            <a:pathLst>
              <a:path extrusionOk="0" h="1542412" w="13037496">
                <a:moveTo>
                  <a:pt x="0" y="0"/>
                </a:moveTo>
                <a:lnTo>
                  <a:pt x="13037496" y="0"/>
                </a:lnTo>
                <a:lnTo>
                  <a:pt x="13037496" y="1542412"/>
                </a:lnTo>
                <a:lnTo>
                  <a:pt x="0" y="1542412"/>
                </a:lnTo>
                <a:lnTo>
                  <a:pt x="0" y="0"/>
                </a:lnTo>
                <a:close/>
              </a:path>
            </a:pathLst>
          </a:cu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7" name="Google Shape;97;p1"/>
          <p:cNvSpPr/>
          <p:nvPr/>
        </p:nvSpPr>
        <p:spPr>
          <a:xfrm>
            <a:off x="15597569" y="38072358"/>
            <a:ext cx="12056402" cy="2235537"/>
          </a:xfrm>
          <a:custGeom>
            <a:rect b="b" l="l" r="r" t="t"/>
            <a:pathLst>
              <a:path extrusionOk="0" h="2235537" w="12056402">
                <a:moveTo>
                  <a:pt x="0" y="0"/>
                </a:moveTo>
                <a:lnTo>
                  <a:pt x="12056402" y="0"/>
                </a:lnTo>
                <a:lnTo>
                  <a:pt x="12056402" y="2235537"/>
                </a:lnTo>
                <a:lnTo>
                  <a:pt x="0" y="2235537"/>
                </a:lnTo>
                <a:lnTo>
                  <a:pt x="0" y="0"/>
                </a:lnTo>
                <a:close/>
              </a:path>
            </a:pathLst>
          </a:cu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nvGrpSpPr>
          <p:cNvPr id="98" name="Google Shape;98;p1"/>
          <p:cNvGrpSpPr/>
          <p:nvPr/>
        </p:nvGrpSpPr>
        <p:grpSpPr>
          <a:xfrm>
            <a:off x="-2125713" y="13639433"/>
            <a:ext cx="10382779" cy="1385340"/>
            <a:chOff x="0" y="-28575"/>
            <a:chExt cx="977275" cy="130395"/>
          </a:xfrm>
        </p:grpSpPr>
        <p:sp>
          <p:nvSpPr>
            <p:cNvPr id="99" name="Google Shape;99;p1"/>
            <p:cNvSpPr/>
            <p:nvPr/>
          </p:nvSpPr>
          <p:spPr>
            <a:xfrm>
              <a:off x="0" y="0"/>
              <a:ext cx="977275" cy="101820"/>
            </a:xfrm>
            <a:custGeom>
              <a:rect b="b" l="l" r="r" t="t"/>
              <a:pathLst>
                <a:path extrusionOk="0" h="101820" w="977275">
                  <a:moveTo>
                    <a:pt x="50910" y="0"/>
                  </a:moveTo>
                  <a:lnTo>
                    <a:pt x="926365" y="0"/>
                  </a:lnTo>
                  <a:cubicBezTo>
                    <a:pt x="939867" y="0"/>
                    <a:pt x="952816" y="5364"/>
                    <a:pt x="962363" y="14911"/>
                  </a:cubicBezTo>
                  <a:cubicBezTo>
                    <a:pt x="971911" y="24459"/>
                    <a:pt x="977275" y="37408"/>
                    <a:pt x="977275" y="50910"/>
                  </a:cubicBezTo>
                  <a:lnTo>
                    <a:pt x="977275" y="50910"/>
                  </a:lnTo>
                  <a:cubicBezTo>
                    <a:pt x="977275" y="79027"/>
                    <a:pt x="954481" y="101820"/>
                    <a:pt x="926365" y="101820"/>
                  </a:cubicBezTo>
                  <a:lnTo>
                    <a:pt x="50910" y="101820"/>
                  </a:lnTo>
                  <a:cubicBezTo>
                    <a:pt x="22793" y="101820"/>
                    <a:pt x="0" y="79027"/>
                    <a:pt x="0" y="50910"/>
                  </a:cubicBezTo>
                  <a:lnTo>
                    <a:pt x="0" y="50910"/>
                  </a:lnTo>
                  <a:cubicBezTo>
                    <a:pt x="0" y="22793"/>
                    <a:pt x="22793" y="0"/>
                    <a:pt x="50910" y="0"/>
                  </a:cubicBezTo>
                  <a:close/>
                </a:path>
              </a:pathLst>
            </a:custGeom>
            <a:solidFill>
              <a:srgbClr val="8C52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0" name="Google Shape;100;p1"/>
            <p:cNvSpPr txBox="1"/>
            <p:nvPr/>
          </p:nvSpPr>
          <p:spPr>
            <a:xfrm>
              <a:off x="0" y="-28575"/>
              <a:ext cx="977275" cy="130395"/>
            </a:xfrm>
            <a:prstGeom prst="rect">
              <a:avLst/>
            </a:prstGeom>
            <a:noFill/>
            <a:ln>
              <a:noFill/>
            </a:ln>
          </p:spPr>
          <p:txBody>
            <a:bodyPr anchorCtr="0" anchor="ctr" bIns="50800" lIns="50800" spcFirstLastPara="1" rIns="50800" wrap="square" tIns="50800">
              <a:noAutofit/>
            </a:bodyPr>
            <a:lstStyle/>
            <a:p>
              <a:pPr indent="0" lvl="0" marL="0" marR="0" rtl="0" algn="ctr">
                <a:lnSpc>
                  <a:spcPct val="264000"/>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01" name="Google Shape;101;p1"/>
          <p:cNvSpPr txBox="1"/>
          <p:nvPr/>
        </p:nvSpPr>
        <p:spPr>
          <a:xfrm>
            <a:off x="16200310" y="2076774"/>
            <a:ext cx="114824" cy="631669"/>
          </a:xfrm>
          <a:prstGeom prst="rect">
            <a:avLst/>
          </a:prstGeom>
          <a:noFill/>
          <a:ln>
            <a:noFill/>
          </a:ln>
        </p:spPr>
        <p:txBody>
          <a:bodyPr anchorCtr="0" anchor="t" bIns="0" lIns="0" spcFirstLastPara="1" rIns="0" wrap="square" tIns="0">
            <a:spAutoFit/>
          </a:bodyPr>
          <a:lstStyle/>
          <a:p>
            <a:pPr indent="0" lvl="0" marL="0" marR="0" rtl="0" algn="l">
              <a:lnSpc>
                <a:spcPct val="161000"/>
              </a:lnSpc>
              <a:spcBef>
                <a:spcPts val="0"/>
              </a:spcBef>
              <a:spcAft>
                <a:spcPts val="0"/>
              </a:spcAft>
              <a:buNone/>
            </a:pPr>
            <a:r>
              <a:rPr b="1" lang="en-US" sz="3200">
                <a:solidFill>
                  <a:srgbClr val="000000"/>
                </a:solidFill>
                <a:latin typeface="Arial"/>
                <a:ea typeface="Arial"/>
                <a:cs typeface="Arial"/>
                <a:sym typeface="Arial"/>
              </a:rPr>
              <a:t> </a:t>
            </a:r>
            <a:endParaRPr/>
          </a:p>
        </p:txBody>
      </p:sp>
      <p:sp>
        <p:nvSpPr>
          <p:cNvPr id="102" name="Google Shape;102;p1"/>
          <p:cNvSpPr txBox="1"/>
          <p:nvPr/>
        </p:nvSpPr>
        <p:spPr>
          <a:xfrm>
            <a:off x="1495949" y="4319090"/>
            <a:ext cx="26558400" cy="4358700"/>
          </a:xfrm>
          <a:prstGeom prst="rect">
            <a:avLst/>
          </a:prstGeom>
          <a:noFill/>
          <a:ln>
            <a:noFill/>
          </a:ln>
        </p:spPr>
        <p:txBody>
          <a:bodyPr anchorCtr="0" anchor="t" bIns="0" lIns="0" spcFirstLastPara="1" rIns="0" wrap="square" tIns="0">
            <a:spAutoFit/>
          </a:bodyPr>
          <a:lstStyle/>
          <a:p>
            <a:pPr indent="0" lvl="0" marL="0" marR="0" rtl="0" algn="ctr">
              <a:lnSpc>
                <a:spcPct val="161000"/>
              </a:lnSpc>
              <a:spcBef>
                <a:spcPts val="0"/>
              </a:spcBef>
              <a:spcAft>
                <a:spcPts val="0"/>
              </a:spcAft>
              <a:buNone/>
            </a:pPr>
            <a:r>
              <a:rPr b="1" lang="en-US" sz="7200">
                <a:solidFill>
                  <a:srgbClr val="000000"/>
                </a:solidFill>
                <a:latin typeface="Arial"/>
                <a:ea typeface="Arial"/>
                <a:cs typeface="Arial"/>
                <a:sym typeface="Arial"/>
              </a:rPr>
              <a:t>Título do trabalho para você substituir. Use no máximo três </a:t>
            </a:r>
            <a:endParaRPr/>
          </a:p>
          <a:p>
            <a:pPr indent="0" lvl="0" marL="0" marR="0" rtl="0" algn="ctr">
              <a:lnSpc>
                <a:spcPct val="132291"/>
              </a:lnSpc>
              <a:spcBef>
                <a:spcPts val="0"/>
              </a:spcBef>
              <a:spcAft>
                <a:spcPts val="0"/>
              </a:spcAft>
              <a:buNone/>
            </a:pPr>
            <a:r>
              <a:rPr b="1" lang="en-US" sz="7200">
                <a:solidFill>
                  <a:srgbClr val="000000"/>
                </a:solidFill>
                <a:latin typeface="Arial"/>
                <a:ea typeface="Arial"/>
                <a:cs typeface="Arial"/>
                <a:sym typeface="Arial"/>
              </a:rPr>
              <a:t>linhas. Quando precisar mais, reduzir a fonte. Se o título for pequeno, aumente a fonte. </a:t>
            </a:r>
            <a:endParaRPr/>
          </a:p>
        </p:txBody>
      </p:sp>
      <p:sp>
        <p:nvSpPr>
          <p:cNvPr id="103" name="Google Shape;103;p1"/>
          <p:cNvSpPr txBox="1"/>
          <p:nvPr/>
        </p:nvSpPr>
        <p:spPr>
          <a:xfrm>
            <a:off x="5358479" y="8636718"/>
            <a:ext cx="222475" cy="785708"/>
          </a:xfrm>
          <a:prstGeom prst="rect">
            <a:avLst/>
          </a:prstGeom>
          <a:noFill/>
          <a:ln>
            <a:noFill/>
          </a:ln>
        </p:spPr>
        <p:txBody>
          <a:bodyPr anchorCtr="0" anchor="t" bIns="0" lIns="0" spcFirstLastPara="1" rIns="0" wrap="square" tIns="0">
            <a:spAutoFit/>
          </a:bodyPr>
          <a:lstStyle/>
          <a:p>
            <a:pPr indent="0" lvl="0" marL="0" marR="0" rtl="0" algn="l">
              <a:lnSpc>
                <a:spcPct val="93208"/>
              </a:lnSpc>
              <a:spcBef>
                <a:spcPts val="0"/>
              </a:spcBef>
              <a:spcAft>
                <a:spcPts val="0"/>
              </a:spcAft>
              <a:buNone/>
            </a:pPr>
            <a:r>
              <a:rPr b="1" lang="en-US" sz="6199">
                <a:solidFill>
                  <a:srgbClr val="000000"/>
                </a:solidFill>
                <a:latin typeface="Arial"/>
                <a:ea typeface="Arial"/>
                <a:cs typeface="Arial"/>
                <a:sym typeface="Arial"/>
              </a:rPr>
              <a:t> </a:t>
            </a:r>
            <a:endParaRPr/>
          </a:p>
        </p:txBody>
      </p:sp>
      <p:sp>
        <p:nvSpPr>
          <p:cNvPr id="104" name="Google Shape;104;p1"/>
          <p:cNvSpPr txBox="1"/>
          <p:nvPr/>
        </p:nvSpPr>
        <p:spPr>
          <a:xfrm>
            <a:off x="14981930" y="953967"/>
            <a:ext cx="12878700" cy="1911000"/>
          </a:xfrm>
          <a:prstGeom prst="rect">
            <a:avLst/>
          </a:prstGeom>
          <a:noFill/>
          <a:ln>
            <a:noFill/>
          </a:ln>
        </p:spPr>
        <p:txBody>
          <a:bodyPr anchorCtr="0" anchor="t" bIns="0" lIns="0" spcFirstLastPara="1" rIns="0" wrap="square" tIns="0">
            <a:spAutoFit/>
          </a:bodyPr>
          <a:lstStyle/>
          <a:p>
            <a:pPr indent="0" lvl="0" marL="0" marR="0" rtl="0" algn="r">
              <a:lnSpc>
                <a:spcPct val="144000"/>
              </a:lnSpc>
              <a:spcBef>
                <a:spcPts val="0"/>
              </a:spcBef>
              <a:spcAft>
                <a:spcPts val="0"/>
              </a:spcAft>
              <a:buNone/>
            </a:pPr>
            <a:r>
              <a:rPr b="1" lang="en-US" sz="3200">
                <a:solidFill>
                  <a:srgbClr val="FFFFFF"/>
                </a:solidFill>
                <a:latin typeface="Arial"/>
                <a:ea typeface="Arial"/>
                <a:cs typeface="Arial"/>
                <a:sym typeface="Arial"/>
              </a:rPr>
              <a:t>NOME DO CENTRO DE EXEMPLO PARA VOCÊ SUBSTITUIR NOME DO DEPARTAMENTO PARA VOCÊ SUBSTITUIR </a:t>
            </a:r>
            <a:endParaRPr b="1" sz="3200">
              <a:solidFill>
                <a:srgbClr val="FFFFFF"/>
              </a:solidFill>
              <a:latin typeface="Arial"/>
              <a:ea typeface="Arial"/>
              <a:cs typeface="Arial"/>
              <a:sym typeface="Arial"/>
            </a:endParaRPr>
          </a:p>
          <a:p>
            <a:pPr indent="0" lvl="0" marL="0" marR="0" rtl="0" algn="r">
              <a:lnSpc>
                <a:spcPct val="144000"/>
              </a:lnSpc>
              <a:spcBef>
                <a:spcPts val="0"/>
              </a:spcBef>
              <a:spcAft>
                <a:spcPts val="0"/>
              </a:spcAft>
              <a:buNone/>
            </a:pPr>
            <a:r>
              <a:rPr b="1" lang="en-US" sz="3200">
                <a:solidFill>
                  <a:srgbClr val="FFFFFF"/>
                </a:solidFill>
              </a:rPr>
              <a:t>NOME DO LABORATÓRIO</a:t>
            </a:r>
            <a:r>
              <a:rPr b="1" lang="en-US" sz="3200">
                <a:solidFill>
                  <a:srgbClr val="FFFFFF"/>
                </a:solidFill>
                <a:latin typeface="Arial"/>
                <a:ea typeface="Arial"/>
                <a:cs typeface="Arial"/>
                <a:sym typeface="Arial"/>
              </a:rPr>
              <a:t> OU NÚCLEO PARA VOCÊ SUBSTITUIR</a:t>
            </a:r>
            <a:endParaRPr/>
          </a:p>
        </p:txBody>
      </p:sp>
      <p:sp>
        <p:nvSpPr>
          <p:cNvPr id="105" name="Google Shape;105;p1"/>
          <p:cNvSpPr txBox="1"/>
          <p:nvPr/>
        </p:nvSpPr>
        <p:spPr>
          <a:xfrm>
            <a:off x="4416214" y="11618138"/>
            <a:ext cx="19999800" cy="1761000"/>
          </a:xfrm>
          <a:prstGeom prst="rect">
            <a:avLst/>
          </a:prstGeom>
          <a:noFill/>
          <a:ln>
            <a:noFill/>
          </a:ln>
        </p:spPr>
        <p:txBody>
          <a:bodyPr anchorCtr="0" anchor="t" bIns="0" lIns="0" spcFirstLastPara="1" rIns="0" wrap="square" tIns="0">
            <a:spAutoFit/>
          </a:bodyPr>
          <a:lstStyle/>
          <a:p>
            <a:pPr indent="0" lvl="0" marL="0" marR="0" rtl="0" algn="ctr">
              <a:lnSpc>
                <a:spcPct val="108000"/>
              </a:lnSpc>
              <a:spcBef>
                <a:spcPts val="0"/>
              </a:spcBef>
              <a:spcAft>
                <a:spcPts val="0"/>
              </a:spcAft>
              <a:buNone/>
            </a:pPr>
            <a:r>
              <a:rPr b="1" lang="en-US" sz="5500">
                <a:solidFill>
                  <a:srgbClr val="000000"/>
                </a:solidFill>
                <a:latin typeface="Arial"/>
                <a:ea typeface="Arial"/>
                <a:cs typeface="Arial"/>
                <a:sym typeface="Arial"/>
              </a:rPr>
              <a:t>Autores: Nome da pessoa | e-maildapessoa@provedor.br Nome da outra pessoa | e-maildaoutrapessoa@provedor.br</a:t>
            </a:r>
            <a:endParaRPr/>
          </a:p>
        </p:txBody>
      </p:sp>
      <p:sp>
        <p:nvSpPr>
          <p:cNvPr id="106" name="Google Shape;106;p1"/>
          <p:cNvSpPr txBox="1"/>
          <p:nvPr/>
        </p:nvSpPr>
        <p:spPr>
          <a:xfrm>
            <a:off x="16364592" y="17196540"/>
            <a:ext cx="10113369" cy="2777109"/>
          </a:xfrm>
          <a:prstGeom prst="rect">
            <a:avLst/>
          </a:prstGeom>
          <a:noFill/>
          <a:ln>
            <a:noFill/>
          </a:ln>
        </p:spPr>
        <p:txBody>
          <a:bodyPr anchorCtr="0" anchor="t" bIns="0" lIns="0" spcFirstLastPara="1" rIns="0" wrap="square" tIns="0">
            <a:spAutoFit/>
          </a:bodyPr>
          <a:lstStyle/>
          <a:p>
            <a:pPr indent="0" lvl="0" marL="0" marR="0" rtl="0" algn="ctr">
              <a:lnSpc>
                <a:spcPct val="108000"/>
              </a:lnSpc>
              <a:spcBef>
                <a:spcPts val="0"/>
              </a:spcBef>
              <a:spcAft>
                <a:spcPts val="0"/>
              </a:spcAft>
              <a:buNone/>
            </a:pPr>
            <a:r>
              <a:rPr lang="en-US" sz="6600">
                <a:solidFill>
                  <a:srgbClr val="000000"/>
                </a:solidFill>
                <a:latin typeface="Arial"/>
                <a:ea typeface="Arial"/>
                <a:cs typeface="Arial"/>
                <a:sym typeface="Arial"/>
              </a:rPr>
              <a:t>Utilize esse espaço para adicionar imagens ou gráficos </a:t>
            </a:r>
            <a:endParaRPr/>
          </a:p>
        </p:txBody>
      </p:sp>
      <p:sp>
        <p:nvSpPr>
          <p:cNvPr id="107" name="Google Shape;107;p1"/>
          <p:cNvSpPr txBox="1"/>
          <p:nvPr/>
        </p:nvSpPr>
        <p:spPr>
          <a:xfrm>
            <a:off x="16755732" y="38141624"/>
            <a:ext cx="11104893" cy="3334246"/>
          </a:xfrm>
          <a:prstGeom prst="rect">
            <a:avLst/>
          </a:prstGeom>
          <a:noFill/>
          <a:ln>
            <a:noFill/>
          </a:ln>
        </p:spPr>
        <p:txBody>
          <a:bodyPr anchorCtr="0" anchor="t" bIns="0" lIns="0" spcFirstLastPara="1" rIns="0" wrap="square" tIns="0">
            <a:spAutoFit/>
          </a:bodyPr>
          <a:lstStyle/>
          <a:p>
            <a:pPr indent="0" lvl="0" marL="0" marR="0" rtl="0" algn="l">
              <a:lnSpc>
                <a:spcPct val="108000"/>
              </a:lnSpc>
              <a:spcBef>
                <a:spcPts val="0"/>
              </a:spcBef>
              <a:spcAft>
                <a:spcPts val="0"/>
              </a:spcAft>
              <a:buNone/>
            </a:pPr>
            <a:r>
              <a:rPr lang="en-US" sz="2400">
                <a:solidFill>
                  <a:srgbClr val="000000"/>
                </a:solidFill>
                <a:latin typeface="Arial"/>
                <a:ea typeface="Arial"/>
                <a:cs typeface="Arial"/>
                <a:sym typeface="Arial"/>
              </a:rPr>
              <a:t>SOBRENOME do autor, Nome. Título: subtítulo (se houver, sem negrito). nº. ed. (número de edição, se houver). Cidade: Editora, ano.</a:t>
            </a:r>
            <a:endParaRPr/>
          </a:p>
          <a:p>
            <a:pPr indent="0" lvl="0" marL="0" marR="0" rtl="0" algn="l">
              <a:lnSpc>
                <a:spcPct val="108000"/>
              </a:lnSpc>
              <a:spcBef>
                <a:spcPts val="0"/>
              </a:spcBef>
              <a:spcAft>
                <a:spcPts val="0"/>
              </a:spcAft>
              <a:buNone/>
            </a:pPr>
            <a:r>
              <a:rPr lang="en-US" sz="2400">
                <a:solidFill>
                  <a:srgbClr val="000000"/>
                </a:solidFill>
                <a:latin typeface="Arial"/>
                <a:ea typeface="Arial"/>
                <a:cs typeface="Arial"/>
                <a:sym typeface="Arial"/>
              </a:rPr>
              <a:t>SOBRENOME do autor, Nome. Título: subtítulo (se houver, sem negrito). nº. ed. (número de edição, se houver). Cidade: Editora, ano.</a:t>
            </a:r>
            <a:endParaRPr/>
          </a:p>
          <a:p>
            <a:pPr indent="0" lvl="0" marL="0" marR="0" rtl="0" algn="l">
              <a:lnSpc>
                <a:spcPct val="108000"/>
              </a:lnSpc>
              <a:spcBef>
                <a:spcPts val="0"/>
              </a:spcBef>
              <a:spcAft>
                <a:spcPts val="0"/>
              </a:spcAft>
              <a:buNone/>
            </a:pPr>
            <a:r>
              <a:rPr lang="en-US" sz="2400">
                <a:solidFill>
                  <a:srgbClr val="000000"/>
                </a:solidFill>
                <a:latin typeface="Arial"/>
                <a:ea typeface="Arial"/>
                <a:cs typeface="Arial"/>
                <a:sym typeface="Arial"/>
              </a:rPr>
              <a:t> SOBRENOME do autor, Nome. Título: subtítulo (se houver, sem negrito). nº. ed. (número de edição, se houver). Cidade: Editora, ano.</a:t>
            </a:r>
            <a:endParaRPr/>
          </a:p>
          <a:p>
            <a:pPr indent="0" lvl="0" marL="0" marR="0" rtl="0" algn="l">
              <a:lnSpc>
                <a:spcPct val="108000"/>
              </a:lnSpc>
              <a:spcBef>
                <a:spcPts val="0"/>
              </a:spcBef>
              <a:spcAft>
                <a:spcPts val="0"/>
              </a:spcAft>
              <a:buNone/>
            </a:pPr>
            <a:r>
              <a:rPr lang="en-US" sz="2400">
                <a:solidFill>
                  <a:srgbClr val="000000"/>
                </a:solidFill>
                <a:latin typeface="Arial"/>
                <a:ea typeface="Arial"/>
                <a:cs typeface="Arial"/>
                <a:sym typeface="Arial"/>
              </a:rPr>
              <a:t> </a:t>
            </a:r>
            <a:endParaRPr/>
          </a:p>
          <a:p>
            <a:pPr indent="0" lvl="0" marL="0" marR="0" rtl="0" algn="l">
              <a:lnSpc>
                <a:spcPct val="108000"/>
              </a:lnSpc>
              <a:spcBef>
                <a:spcPts val="0"/>
              </a:spcBef>
              <a:spcAft>
                <a:spcPts val="0"/>
              </a:spcAft>
              <a:buNone/>
            </a:pPr>
            <a:r>
              <a:t/>
            </a:r>
            <a:endParaRPr sz="2400">
              <a:solidFill>
                <a:srgbClr val="000000"/>
              </a:solidFill>
              <a:latin typeface="Arial"/>
              <a:ea typeface="Arial"/>
              <a:cs typeface="Arial"/>
              <a:sym typeface="Arial"/>
            </a:endParaRPr>
          </a:p>
          <a:p>
            <a:pPr indent="0" lvl="0" marL="0" marR="0" rtl="0" algn="l">
              <a:lnSpc>
                <a:spcPct val="108000"/>
              </a:lnSpc>
              <a:spcBef>
                <a:spcPts val="0"/>
              </a:spcBef>
              <a:spcAft>
                <a:spcPts val="0"/>
              </a:spcAft>
              <a:buNone/>
            </a:pPr>
            <a:r>
              <a:t/>
            </a:r>
            <a:endParaRPr sz="2400">
              <a:solidFill>
                <a:srgbClr val="000000"/>
              </a:solidFill>
              <a:latin typeface="Arial"/>
              <a:ea typeface="Arial"/>
              <a:cs typeface="Arial"/>
              <a:sym typeface="Arial"/>
            </a:endParaRPr>
          </a:p>
          <a:p>
            <a:pPr indent="0" lvl="0" marL="0" marR="0" rtl="0" algn="l">
              <a:lnSpc>
                <a:spcPct val="108000"/>
              </a:lnSpc>
              <a:spcBef>
                <a:spcPts val="0"/>
              </a:spcBef>
              <a:spcAft>
                <a:spcPts val="0"/>
              </a:spcAft>
              <a:buNone/>
            </a:pPr>
            <a:r>
              <a:rPr lang="en-US" sz="2400">
                <a:solidFill>
                  <a:srgbClr val="000000"/>
                </a:solidFill>
                <a:latin typeface="Arial"/>
                <a:ea typeface="Arial"/>
                <a:cs typeface="Arial"/>
                <a:sym typeface="Arial"/>
              </a:rPr>
              <a:t> </a:t>
            </a:r>
            <a:endParaRPr/>
          </a:p>
        </p:txBody>
      </p:sp>
      <p:sp>
        <p:nvSpPr>
          <p:cNvPr id="108" name="Google Shape;108;p1"/>
          <p:cNvSpPr txBox="1"/>
          <p:nvPr/>
        </p:nvSpPr>
        <p:spPr>
          <a:xfrm>
            <a:off x="2581394" y="8699322"/>
            <a:ext cx="24163500" cy="2328300"/>
          </a:xfrm>
          <a:prstGeom prst="rect">
            <a:avLst/>
          </a:prstGeom>
          <a:noFill/>
          <a:ln>
            <a:noFill/>
          </a:ln>
        </p:spPr>
        <p:txBody>
          <a:bodyPr anchorCtr="0" anchor="t" bIns="0" lIns="0" spcFirstLastPara="1" rIns="0" wrap="square" tIns="0">
            <a:spAutoFit/>
          </a:bodyPr>
          <a:lstStyle/>
          <a:p>
            <a:pPr indent="0" lvl="0" marL="0" marR="0" rtl="0" algn="ctr">
              <a:lnSpc>
                <a:spcPct val="144007"/>
              </a:lnSpc>
              <a:spcBef>
                <a:spcPts val="0"/>
              </a:spcBef>
              <a:spcAft>
                <a:spcPts val="0"/>
              </a:spcAft>
              <a:buNone/>
            </a:pPr>
            <a:r>
              <a:rPr b="1" lang="en-US" sz="6199">
                <a:solidFill>
                  <a:srgbClr val="000000"/>
                </a:solidFill>
                <a:latin typeface="Arial"/>
                <a:ea typeface="Arial"/>
                <a:cs typeface="Arial"/>
                <a:sym typeface="Arial"/>
              </a:rPr>
              <a:t>Espaço para subtítulo(se houver). Use no máximo duas linhas. Reduza a fonte, se necessário.</a:t>
            </a:r>
            <a:endParaRPr/>
          </a:p>
        </p:txBody>
      </p:sp>
      <p:sp>
        <p:nvSpPr>
          <p:cNvPr id="109" name="Google Shape;109;p1"/>
          <p:cNvSpPr txBox="1"/>
          <p:nvPr/>
        </p:nvSpPr>
        <p:spPr>
          <a:xfrm>
            <a:off x="2121865" y="22953116"/>
            <a:ext cx="6184254" cy="906145"/>
          </a:xfrm>
          <a:prstGeom prst="rect">
            <a:avLst/>
          </a:prstGeom>
          <a:noFill/>
          <a:ln>
            <a:noFill/>
          </a:ln>
        </p:spPr>
        <p:txBody>
          <a:bodyPr anchorCtr="0" anchor="t" bIns="0" lIns="0" spcFirstLastPara="1" rIns="0" wrap="square" tIns="0">
            <a:spAutoFit/>
          </a:bodyPr>
          <a:lstStyle/>
          <a:p>
            <a:pPr indent="0" lvl="0" marL="0" marR="0" rtl="0" algn="l">
              <a:lnSpc>
                <a:spcPct val="126300"/>
              </a:lnSpc>
              <a:spcBef>
                <a:spcPts val="0"/>
              </a:spcBef>
              <a:spcAft>
                <a:spcPts val="0"/>
              </a:spcAft>
              <a:buNone/>
            </a:pPr>
            <a:r>
              <a:rPr b="1" lang="en-US" sz="6000">
                <a:solidFill>
                  <a:srgbClr val="FFFFFF"/>
                </a:solidFill>
                <a:latin typeface="Arial"/>
                <a:ea typeface="Arial"/>
                <a:cs typeface="Arial"/>
                <a:sym typeface="Arial"/>
              </a:rPr>
              <a:t>OBJETIVO</a:t>
            </a:r>
            <a:endParaRPr/>
          </a:p>
        </p:txBody>
      </p:sp>
      <p:sp>
        <p:nvSpPr>
          <p:cNvPr id="110" name="Google Shape;110;p1"/>
          <p:cNvSpPr txBox="1"/>
          <p:nvPr/>
        </p:nvSpPr>
        <p:spPr>
          <a:xfrm>
            <a:off x="2949435" y="23704887"/>
            <a:ext cx="128816" cy="833123"/>
          </a:xfrm>
          <a:prstGeom prst="rect">
            <a:avLst/>
          </a:prstGeom>
          <a:noFill/>
          <a:ln>
            <a:noFill/>
          </a:ln>
        </p:spPr>
        <p:txBody>
          <a:bodyPr anchorCtr="0" anchor="t" bIns="0" lIns="0" spcFirstLastPara="1" rIns="0" wrap="square" tIns="0">
            <a:spAutoFit/>
          </a:bodyPr>
          <a:lstStyle/>
          <a:p>
            <a:pPr indent="0" lvl="0" marL="0" marR="0" rtl="0" algn="l">
              <a:lnSpc>
                <a:spcPct val="146795"/>
              </a:lnSpc>
              <a:spcBef>
                <a:spcPts val="0"/>
              </a:spcBef>
              <a:spcAft>
                <a:spcPts val="0"/>
              </a:spcAft>
              <a:buNone/>
            </a:pPr>
            <a:r>
              <a:rPr lang="en-US" sz="4400">
                <a:solidFill>
                  <a:srgbClr val="000000"/>
                </a:solidFill>
                <a:latin typeface="Calibri"/>
                <a:ea typeface="Calibri"/>
                <a:cs typeface="Calibri"/>
                <a:sym typeface="Calibri"/>
              </a:rPr>
              <a:t> </a:t>
            </a:r>
            <a:endParaRPr/>
          </a:p>
        </p:txBody>
      </p:sp>
      <p:sp>
        <p:nvSpPr>
          <p:cNvPr id="111" name="Google Shape;111;p1"/>
          <p:cNvSpPr txBox="1"/>
          <p:nvPr/>
        </p:nvSpPr>
        <p:spPr>
          <a:xfrm>
            <a:off x="2121864" y="13946724"/>
            <a:ext cx="6135201" cy="915764"/>
          </a:xfrm>
          <a:prstGeom prst="rect">
            <a:avLst/>
          </a:prstGeom>
          <a:noFill/>
          <a:ln>
            <a:noFill/>
          </a:ln>
        </p:spPr>
        <p:txBody>
          <a:bodyPr anchorCtr="0" anchor="t" bIns="0" lIns="0" spcFirstLastPara="1" rIns="0" wrap="square" tIns="0">
            <a:spAutoFit/>
          </a:bodyPr>
          <a:lstStyle/>
          <a:p>
            <a:pPr indent="0" lvl="0" marL="0" marR="0" rtl="0" algn="l">
              <a:lnSpc>
                <a:spcPct val="128700"/>
              </a:lnSpc>
              <a:spcBef>
                <a:spcPts val="0"/>
              </a:spcBef>
              <a:spcAft>
                <a:spcPts val="0"/>
              </a:spcAft>
              <a:buNone/>
            </a:pPr>
            <a:r>
              <a:rPr b="1" lang="en-US" sz="6000">
                <a:solidFill>
                  <a:srgbClr val="FFFFFF"/>
                </a:solidFill>
                <a:latin typeface="Arial"/>
                <a:ea typeface="Arial"/>
                <a:cs typeface="Arial"/>
                <a:sym typeface="Arial"/>
              </a:rPr>
              <a:t>INTRODUÇÃO</a:t>
            </a:r>
            <a:endParaRPr/>
          </a:p>
        </p:txBody>
      </p:sp>
      <p:sp>
        <p:nvSpPr>
          <p:cNvPr id="112" name="Google Shape;112;p1"/>
          <p:cNvSpPr txBox="1"/>
          <p:nvPr/>
        </p:nvSpPr>
        <p:spPr>
          <a:xfrm>
            <a:off x="3561883" y="14719611"/>
            <a:ext cx="128816" cy="852173"/>
          </a:xfrm>
          <a:prstGeom prst="rect">
            <a:avLst/>
          </a:prstGeom>
          <a:noFill/>
          <a:ln>
            <a:noFill/>
          </a:ln>
        </p:spPr>
        <p:txBody>
          <a:bodyPr anchorCtr="0" anchor="t" bIns="0" lIns="0" spcFirstLastPara="1" rIns="0" wrap="square" tIns="0">
            <a:spAutoFit/>
          </a:bodyPr>
          <a:lstStyle/>
          <a:p>
            <a:pPr indent="0" lvl="0" marL="0" marR="0" rtl="0" algn="l">
              <a:lnSpc>
                <a:spcPct val="151000"/>
              </a:lnSpc>
              <a:spcBef>
                <a:spcPts val="0"/>
              </a:spcBef>
              <a:spcAft>
                <a:spcPts val="0"/>
              </a:spcAft>
              <a:buNone/>
            </a:pPr>
            <a:r>
              <a:rPr lang="en-US" sz="4400">
                <a:solidFill>
                  <a:srgbClr val="000000"/>
                </a:solidFill>
                <a:latin typeface="Calibri"/>
                <a:ea typeface="Calibri"/>
                <a:cs typeface="Calibri"/>
                <a:sym typeface="Calibri"/>
              </a:rPr>
              <a:t> </a:t>
            </a:r>
            <a:endParaRPr/>
          </a:p>
        </p:txBody>
      </p:sp>
      <p:sp>
        <p:nvSpPr>
          <p:cNvPr id="113" name="Google Shape;113;p1"/>
          <p:cNvSpPr txBox="1"/>
          <p:nvPr/>
        </p:nvSpPr>
        <p:spPr>
          <a:xfrm>
            <a:off x="3597088" y="30352956"/>
            <a:ext cx="128816" cy="823598"/>
          </a:xfrm>
          <a:prstGeom prst="rect">
            <a:avLst/>
          </a:prstGeom>
          <a:noFill/>
          <a:ln>
            <a:noFill/>
          </a:ln>
        </p:spPr>
        <p:txBody>
          <a:bodyPr anchorCtr="0" anchor="t" bIns="0" lIns="0" spcFirstLastPara="1" rIns="0" wrap="square" tIns="0">
            <a:spAutoFit/>
          </a:bodyPr>
          <a:lstStyle/>
          <a:p>
            <a:pPr indent="0" lvl="0" marL="0" marR="0" rtl="0" algn="l">
              <a:lnSpc>
                <a:spcPct val="144681"/>
              </a:lnSpc>
              <a:spcBef>
                <a:spcPts val="0"/>
              </a:spcBef>
              <a:spcAft>
                <a:spcPts val="0"/>
              </a:spcAft>
              <a:buNone/>
            </a:pPr>
            <a:r>
              <a:rPr lang="en-US" sz="4400">
                <a:solidFill>
                  <a:srgbClr val="000000"/>
                </a:solidFill>
                <a:latin typeface="Calibri"/>
                <a:ea typeface="Calibri"/>
                <a:cs typeface="Calibri"/>
                <a:sym typeface="Calibri"/>
              </a:rPr>
              <a:t> </a:t>
            </a:r>
            <a:endParaRPr/>
          </a:p>
        </p:txBody>
      </p:sp>
      <p:sp>
        <p:nvSpPr>
          <p:cNvPr id="114" name="Google Shape;114;p1"/>
          <p:cNvSpPr txBox="1"/>
          <p:nvPr/>
        </p:nvSpPr>
        <p:spPr>
          <a:xfrm>
            <a:off x="2121856" y="31481354"/>
            <a:ext cx="11338893" cy="1069086"/>
          </a:xfrm>
          <a:prstGeom prst="rect">
            <a:avLst/>
          </a:prstGeom>
          <a:noFill/>
          <a:ln>
            <a:noFill/>
          </a:ln>
        </p:spPr>
        <p:txBody>
          <a:bodyPr anchorCtr="0" anchor="t" bIns="0" lIns="0" spcFirstLastPara="1" rIns="0" wrap="square" tIns="0">
            <a:spAutoFit/>
          </a:bodyPr>
          <a:lstStyle/>
          <a:p>
            <a:pPr indent="0" lvl="0" marL="0" marR="0" rtl="0" algn="l">
              <a:lnSpc>
                <a:spcPct val="144700"/>
              </a:lnSpc>
              <a:spcBef>
                <a:spcPts val="0"/>
              </a:spcBef>
              <a:spcAft>
                <a:spcPts val="0"/>
              </a:spcAft>
              <a:buNone/>
            </a:pPr>
            <a:r>
              <a:rPr b="1" lang="en-US" sz="6000">
                <a:solidFill>
                  <a:srgbClr val="FFFFFF"/>
                </a:solidFill>
                <a:latin typeface="Arial"/>
                <a:ea typeface="Arial"/>
                <a:cs typeface="Arial"/>
                <a:sym typeface="Arial"/>
              </a:rPr>
              <a:t>METODOLOGIA</a:t>
            </a:r>
            <a:endParaRPr/>
          </a:p>
        </p:txBody>
      </p:sp>
      <p:grpSp>
        <p:nvGrpSpPr>
          <p:cNvPr id="115" name="Google Shape;115;p1"/>
          <p:cNvGrpSpPr/>
          <p:nvPr/>
        </p:nvGrpSpPr>
        <p:grpSpPr>
          <a:xfrm>
            <a:off x="14604230" y="22548518"/>
            <a:ext cx="14887168" cy="1385340"/>
            <a:chOff x="0" y="-28575"/>
            <a:chExt cx="1401248" cy="130395"/>
          </a:xfrm>
        </p:grpSpPr>
        <p:sp>
          <p:nvSpPr>
            <p:cNvPr id="116" name="Google Shape;116;p1"/>
            <p:cNvSpPr/>
            <p:nvPr/>
          </p:nvSpPr>
          <p:spPr>
            <a:xfrm>
              <a:off x="0" y="0"/>
              <a:ext cx="1401248" cy="101820"/>
            </a:xfrm>
            <a:custGeom>
              <a:rect b="b" l="l" r="r" t="t"/>
              <a:pathLst>
                <a:path extrusionOk="0" h="101820" w="1401248">
                  <a:moveTo>
                    <a:pt x="50910" y="0"/>
                  </a:moveTo>
                  <a:lnTo>
                    <a:pt x="1350338" y="0"/>
                  </a:lnTo>
                  <a:cubicBezTo>
                    <a:pt x="1378455" y="0"/>
                    <a:pt x="1401248" y="22793"/>
                    <a:pt x="1401248" y="50910"/>
                  </a:cubicBezTo>
                  <a:lnTo>
                    <a:pt x="1401248" y="50910"/>
                  </a:lnTo>
                  <a:cubicBezTo>
                    <a:pt x="1401248" y="79027"/>
                    <a:pt x="1378455" y="101820"/>
                    <a:pt x="1350338" y="101820"/>
                  </a:cubicBezTo>
                  <a:lnTo>
                    <a:pt x="50910" y="101820"/>
                  </a:lnTo>
                  <a:cubicBezTo>
                    <a:pt x="22793" y="101820"/>
                    <a:pt x="0" y="79027"/>
                    <a:pt x="0" y="50910"/>
                  </a:cubicBezTo>
                  <a:lnTo>
                    <a:pt x="0" y="50910"/>
                  </a:lnTo>
                  <a:cubicBezTo>
                    <a:pt x="0" y="22793"/>
                    <a:pt x="22793" y="0"/>
                    <a:pt x="50910" y="0"/>
                  </a:cubicBezTo>
                  <a:close/>
                </a:path>
              </a:pathLst>
            </a:custGeom>
            <a:solidFill>
              <a:srgbClr val="8C52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7" name="Google Shape;117;p1"/>
            <p:cNvSpPr txBox="1"/>
            <p:nvPr/>
          </p:nvSpPr>
          <p:spPr>
            <a:xfrm>
              <a:off x="0" y="-28575"/>
              <a:ext cx="1401248" cy="130395"/>
            </a:xfrm>
            <a:prstGeom prst="rect">
              <a:avLst/>
            </a:prstGeom>
            <a:noFill/>
            <a:ln>
              <a:noFill/>
            </a:ln>
          </p:spPr>
          <p:txBody>
            <a:bodyPr anchorCtr="0" anchor="ctr" bIns="50800" lIns="50800" spcFirstLastPara="1" rIns="50800" wrap="square" tIns="50800">
              <a:noAutofit/>
            </a:bodyPr>
            <a:lstStyle/>
            <a:p>
              <a:pPr indent="0" lvl="0" marL="0" marR="0" rtl="0" algn="ctr">
                <a:lnSpc>
                  <a:spcPct val="264000"/>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18" name="Google Shape;118;p1"/>
          <p:cNvSpPr txBox="1"/>
          <p:nvPr/>
        </p:nvSpPr>
        <p:spPr>
          <a:xfrm>
            <a:off x="14913168" y="22930114"/>
            <a:ext cx="13871381" cy="925382"/>
          </a:xfrm>
          <a:prstGeom prst="rect">
            <a:avLst/>
          </a:prstGeom>
          <a:noFill/>
          <a:ln>
            <a:noFill/>
          </a:ln>
        </p:spPr>
        <p:txBody>
          <a:bodyPr anchorCtr="0" anchor="t" bIns="0" lIns="0" spcFirstLastPara="1" rIns="0" wrap="square" tIns="0">
            <a:spAutoFit/>
          </a:bodyPr>
          <a:lstStyle/>
          <a:p>
            <a:pPr indent="0" lvl="0" marL="0" marR="0" rtl="0" algn="l">
              <a:lnSpc>
                <a:spcPct val="130000"/>
              </a:lnSpc>
              <a:spcBef>
                <a:spcPts val="0"/>
              </a:spcBef>
              <a:spcAft>
                <a:spcPts val="0"/>
              </a:spcAft>
              <a:buNone/>
            </a:pPr>
            <a:r>
              <a:rPr b="1" lang="en-US" sz="6000">
                <a:solidFill>
                  <a:srgbClr val="FFFFFF"/>
                </a:solidFill>
                <a:latin typeface="Arial"/>
                <a:ea typeface="Arial"/>
                <a:cs typeface="Arial"/>
                <a:sym typeface="Arial"/>
              </a:rPr>
              <a:t>CONCLUSÃO</a:t>
            </a:r>
            <a:endParaRPr/>
          </a:p>
        </p:txBody>
      </p:sp>
      <p:sp>
        <p:nvSpPr>
          <p:cNvPr id="119" name="Google Shape;119;p1"/>
          <p:cNvSpPr txBox="1"/>
          <p:nvPr/>
        </p:nvSpPr>
        <p:spPr>
          <a:xfrm>
            <a:off x="17185681" y="23714783"/>
            <a:ext cx="128816" cy="861698"/>
          </a:xfrm>
          <a:prstGeom prst="rect">
            <a:avLst/>
          </a:prstGeom>
          <a:noFill/>
          <a:ln>
            <a:noFill/>
          </a:ln>
        </p:spPr>
        <p:txBody>
          <a:bodyPr anchorCtr="0" anchor="t" bIns="0" lIns="0" spcFirstLastPara="1" rIns="0" wrap="square" tIns="0">
            <a:spAutoFit/>
          </a:bodyPr>
          <a:lstStyle/>
          <a:p>
            <a:pPr indent="0" lvl="0" marL="0" marR="0" rtl="0" algn="l">
              <a:lnSpc>
                <a:spcPct val="153386"/>
              </a:lnSpc>
              <a:spcBef>
                <a:spcPts val="0"/>
              </a:spcBef>
              <a:spcAft>
                <a:spcPts val="0"/>
              </a:spcAft>
              <a:buNone/>
            </a:pPr>
            <a:r>
              <a:rPr lang="en-US" sz="4400">
                <a:solidFill>
                  <a:srgbClr val="000000"/>
                </a:solidFill>
                <a:latin typeface="Calibri"/>
                <a:ea typeface="Calibri"/>
                <a:cs typeface="Calibri"/>
                <a:sym typeface="Calibri"/>
              </a:rPr>
              <a:t> </a:t>
            </a:r>
            <a:endParaRPr/>
          </a:p>
        </p:txBody>
      </p:sp>
      <p:grpSp>
        <p:nvGrpSpPr>
          <p:cNvPr id="120" name="Google Shape;120;p1"/>
          <p:cNvGrpSpPr/>
          <p:nvPr/>
        </p:nvGrpSpPr>
        <p:grpSpPr>
          <a:xfrm>
            <a:off x="14604230" y="31163433"/>
            <a:ext cx="15401518" cy="1385340"/>
            <a:chOff x="0" y="-28575"/>
            <a:chExt cx="1449661" cy="130395"/>
          </a:xfrm>
        </p:grpSpPr>
        <p:sp>
          <p:nvSpPr>
            <p:cNvPr id="121" name="Google Shape;121;p1"/>
            <p:cNvSpPr/>
            <p:nvPr/>
          </p:nvSpPr>
          <p:spPr>
            <a:xfrm>
              <a:off x="0" y="0"/>
              <a:ext cx="1449661" cy="101820"/>
            </a:xfrm>
            <a:custGeom>
              <a:rect b="b" l="l" r="r" t="t"/>
              <a:pathLst>
                <a:path extrusionOk="0" h="101820" w="1449661">
                  <a:moveTo>
                    <a:pt x="50910" y="0"/>
                  </a:moveTo>
                  <a:lnTo>
                    <a:pt x="1398751" y="0"/>
                  </a:lnTo>
                  <a:cubicBezTo>
                    <a:pt x="1426868" y="0"/>
                    <a:pt x="1449661" y="22793"/>
                    <a:pt x="1449661" y="50910"/>
                  </a:cubicBezTo>
                  <a:lnTo>
                    <a:pt x="1449661" y="50910"/>
                  </a:lnTo>
                  <a:cubicBezTo>
                    <a:pt x="1449661" y="64412"/>
                    <a:pt x="1444298" y="77361"/>
                    <a:pt x="1434750" y="86909"/>
                  </a:cubicBezTo>
                  <a:cubicBezTo>
                    <a:pt x="1425203" y="96456"/>
                    <a:pt x="1412254" y="101820"/>
                    <a:pt x="1398751" y="101820"/>
                  </a:cubicBezTo>
                  <a:lnTo>
                    <a:pt x="50910" y="101820"/>
                  </a:lnTo>
                  <a:cubicBezTo>
                    <a:pt x="22793" y="101820"/>
                    <a:pt x="0" y="79027"/>
                    <a:pt x="0" y="50910"/>
                  </a:cubicBezTo>
                  <a:lnTo>
                    <a:pt x="0" y="50910"/>
                  </a:lnTo>
                  <a:cubicBezTo>
                    <a:pt x="0" y="22793"/>
                    <a:pt x="22793" y="0"/>
                    <a:pt x="50910" y="0"/>
                  </a:cubicBezTo>
                  <a:close/>
                </a:path>
              </a:pathLst>
            </a:custGeom>
            <a:solidFill>
              <a:srgbClr val="8C52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2" name="Google Shape;122;p1"/>
            <p:cNvSpPr txBox="1"/>
            <p:nvPr/>
          </p:nvSpPr>
          <p:spPr>
            <a:xfrm>
              <a:off x="0" y="-28575"/>
              <a:ext cx="1449661" cy="130395"/>
            </a:xfrm>
            <a:prstGeom prst="rect">
              <a:avLst/>
            </a:prstGeom>
            <a:noFill/>
            <a:ln>
              <a:noFill/>
            </a:ln>
          </p:spPr>
          <p:txBody>
            <a:bodyPr anchorCtr="0" anchor="ctr" bIns="50800" lIns="50800" spcFirstLastPara="1" rIns="50800" wrap="square" tIns="50800">
              <a:noAutofit/>
            </a:bodyPr>
            <a:lstStyle/>
            <a:p>
              <a:pPr indent="0" lvl="0" marL="0" marR="0" rtl="0" algn="ctr">
                <a:lnSpc>
                  <a:spcPct val="264000"/>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23" name="Google Shape;123;p1"/>
          <p:cNvSpPr txBox="1"/>
          <p:nvPr/>
        </p:nvSpPr>
        <p:spPr>
          <a:xfrm>
            <a:off x="14913168" y="31500404"/>
            <a:ext cx="12277531" cy="98309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lang="en-US" sz="6000">
                <a:solidFill>
                  <a:srgbClr val="FFFFFF"/>
                </a:solidFill>
                <a:latin typeface="Arial"/>
                <a:ea typeface="Arial"/>
                <a:cs typeface="Arial"/>
                <a:sym typeface="Arial"/>
              </a:rPr>
              <a:t>REFERÊNCIAS </a:t>
            </a:r>
            <a:endParaRPr/>
          </a:p>
        </p:txBody>
      </p:sp>
      <p:grpSp>
        <p:nvGrpSpPr>
          <p:cNvPr id="124" name="Google Shape;124;p1"/>
          <p:cNvGrpSpPr/>
          <p:nvPr/>
        </p:nvGrpSpPr>
        <p:grpSpPr>
          <a:xfrm>
            <a:off x="14604230" y="13639433"/>
            <a:ext cx="14887168" cy="1385340"/>
            <a:chOff x="0" y="-28575"/>
            <a:chExt cx="1401248" cy="130395"/>
          </a:xfrm>
        </p:grpSpPr>
        <p:sp>
          <p:nvSpPr>
            <p:cNvPr id="125" name="Google Shape;125;p1"/>
            <p:cNvSpPr/>
            <p:nvPr/>
          </p:nvSpPr>
          <p:spPr>
            <a:xfrm>
              <a:off x="0" y="0"/>
              <a:ext cx="1401248" cy="101820"/>
            </a:xfrm>
            <a:custGeom>
              <a:rect b="b" l="l" r="r" t="t"/>
              <a:pathLst>
                <a:path extrusionOk="0" h="101820" w="1401248">
                  <a:moveTo>
                    <a:pt x="50910" y="0"/>
                  </a:moveTo>
                  <a:lnTo>
                    <a:pt x="1350338" y="0"/>
                  </a:lnTo>
                  <a:cubicBezTo>
                    <a:pt x="1378455" y="0"/>
                    <a:pt x="1401248" y="22793"/>
                    <a:pt x="1401248" y="50910"/>
                  </a:cubicBezTo>
                  <a:lnTo>
                    <a:pt x="1401248" y="50910"/>
                  </a:lnTo>
                  <a:cubicBezTo>
                    <a:pt x="1401248" y="79027"/>
                    <a:pt x="1378455" y="101820"/>
                    <a:pt x="1350338" y="101820"/>
                  </a:cubicBezTo>
                  <a:lnTo>
                    <a:pt x="50910" y="101820"/>
                  </a:lnTo>
                  <a:cubicBezTo>
                    <a:pt x="22793" y="101820"/>
                    <a:pt x="0" y="79027"/>
                    <a:pt x="0" y="50910"/>
                  </a:cubicBezTo>
                  <a:lnTo>
                    <a:pt x="0" y="50910"/>
                  </a:lnTo>
                  <a:cubicBezTo>
                    <a:pt x="0" y="22793"/>
                    <a:pt x="22793" y="0"/>
                    <a:pt x="50910" y="0"/>
                  </a:cubicBezTo>
                  <a:close/>
                </a:path>
              </a:pathLst>
            </a:custGeom>
            <a:solidFill>
              <a:srgbClr val="8C52F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6" name="Google Shape;126;p1"/>
            <p:cNvSpPr txBox="1"/>
            <p:nvPr/>
          </p:nvSpPr>
          <p:spPr>
            <a:xfrm>
              <a:off x="0" y="-28575"/>
              <a:ext cx="1401248" cy="130395"/>
            </a:xfrm>
            <a:prstGeom prst="rect">
              <a:avLst/>
            </a:prstGeom>
            <a:noFill/>
            <a:ln>
              <a:noFill/>
            </a:ln>
          </p:spPr>
          <p:txBody>
            <a:bodyPr anchorCtr="0" anchor="ctr" bIns="50800" lIns="50800" spcFirstLastPara="1" rIns="50800" wrap="square" tIns="50800">
              <a:noAutofit/>
            </a:bodyPr>
            <a:lstStyle/>
            <a:p>
              <a:pPr indent="0" lvl="0" marL="0" marR="0" rtl="0" algn="ctr">
                <a:lnSpc>
                  <a:spcPct val="264000"/>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27" name="Google Shape;127;p1"/>
          <p:cNvSpPr txBox="1"/>
          <p:nvPr/>
        </p:nvSpPr>
        <p:spPr>
          <a:xfrm>
            <a:off x="14962221" y="13883821"/>
            <a:ext cx="14516725" cy="98309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lang="en-US" sz="6000">
                <a:solidFill>
                  <a:srgbClr val="FFFFFF"/>
                </a:solidFill>
                <a:latin typeface="Arial"/>
                <a:ea typeface="Arial"/>
                <a:cs typeface="Arial"/>
                <a:sym typeface="Arial"/>
              </a:rPr>
              <a:t>RESULTADOS E DISCUSSÕES</a:t>
            </a:r>
            <a:endParaRPr/>
          </a:p>
        </p:txBody>
      </p:sp>
      <p:sp>
        <p:nvSpPr>
          <p:cNvPr id="128" name="Google Shape;128;p1"/>
          <p:cNvSpPr txBox="1"/>
          <p:nvPr/>
        </p:nvSpPr>
        <p:spPr>
          <a:xfrm>
            <a:off x="2145668" y="23977454"/>
            <a:ext cx="12270300" cy="8128500"/>
          </a:xfrm>
          <a:prstGeom prst="rect">
            <a:avLst/>
          </a:prstGeom>
          <a:noFill/>
          <a:ln>
            <a:noFill/>
          </a:ln>
        </p:spPr>
        <p:txBody>
          <a:bodyPr anchorCtr="0" anchor="t" bIns="0" lIns="0" spcFirstLastPara="1" rIns="0" wrap="square" tIns="0">
            <a:spAutoFit/>
          </a:bodyPr>
          <a:lstStyle/>
          <a:p>
            <a:pPr indent="0" lvl="0" marL="0" marR="0" rtl="0" algn="just">
              <a:lnSpc>
                <a:spcPct val="108000"/>
              </a:lnSpc>
              <a:spcBef>
                <a:spcPts val="0"/>
              </a:spcBef>
              <a:spcAft>
                <a:spcPts val="0"/>
              </a:spcAft>
              <a:buNone/>
            </a:pPr>
            <a:r>
              <a:rPr lang="en-US" sz="4100">
                <a:solidFill>
                  <a:srgbClr val="000000"/>
                </a:solidFill>
                <a:latin typeface="Calibri"/>
                <a:ea typeface="Calibri"/>
                <a:cs typeface="Calibri"/>
                <a:sym typeface="Calibri"/>
              </a:rPr>
              <a:t>Sedut perspiciatis unde omnis iste natus error sit voluptatem accusantium doloremque laudantium, .otam rem aperiam, eaque ipsa quae ab illo </a:t>
            </a:r>
            <a:endParaRPr sz="4100"/>
          </a:p>
          <a:p>
            <a:pPr indent="0" lvl="0" marL="0" marR="0" rtl="0" algn="just">
              <a:lnSpc>
                <a:spcPct val="108000"/>
              </a:lnSpc>
              <a:spcBef>
                <a:spcPts val="0"/>
              </a:spcBef>
              <a:spcAft>
                <a:spcPts val="0"/>
              </a:spcAft>
              <a:buNone/>
            </a:pPr>
            <a:r>
              <a:rPr lang="en-US" sz="4100">
                <a:solidFill>
                  <a:srgbClr val="000000"/>
                </a:solidFill>
                <a:latin typeface="Calibri"/>
                <a:ea typeface="Calibri"/>
                <a:cs typeface="Calibri"/>
                <a:sym typeface="Calibri"/>
              </a:rPr>
              <a:t>inventore veritatis et quasi architecto beatae vitae </a:t>
            </a:r>
            <a:endParaRPr sz="4100"/>
          </a:p>
          <a:p>
            <a:pPr indent="0" lvl="0" marL="0" marR="0" rtl="0" algn="just">
              <a:lnSpc>
                <a:spcPct val="108000"/>
              </a:lnSpc>
              <a:spcBef>
                <a:spcPts val="0"/>
              </a:spcBef>
              <a:spcAft>
                <a:spcPts val="0"/>
              </a:spcAft>
              <a:buNone/>
            </a:pPr>
            <a:r>
              <a:rPr lang="en-US" sz="4100">
                <a:solidFill>
                  <a:srgbClr val="000000"/>
                </a:solidFill>
                <a:latin typeface="Calibri"/>
                <a:ea typeface="Calibri"/>
                <a:cs typeface="Calibri"/>
                <a:sym typeface="Calibri"/>
              </a:rPr>
              <a:t> dicta sunt explicabo. Nemo enim ipsam voluptatem quia voluptas sit aspernatur aut odit aut fugit, sed quia consequuntur magni dolores eos qui ratione voluptatem sequi nesciunt. Neque porro quisquam est, qui dolorem ipsum quia dolor sit amet, consectetur, adipisci velit, sed quia non numquam eius modi tempora incidunt ut labore et </a:t>
            </a:r>
            <a:endParaRPr sz="4100"/>
          </a:p>
          <a:p>
            <a:pPr indent="0" lvl="0" marL="0" marR="0" rtl="0" algn="just">
              <a:lnSpc>
                <a:spcPct val="108000"/>
              </a:lnSpc>
              <a:spcBef>
                <a:spcPts val="0"/>
              </a:spcBef>
              <a:spcAft>
                <a:spcPts val="0"/>
              </a:spcAft>
              <a:buNone/>
            </a:pPr>
            <a:r>
              <a:rPr lang="en-US" sz="4100">
                <a:solidFill>
                  <a:srgbClr val="000000"/>
                </a:solidFill>
                <a:latin typeface="Calibri"/>
                <a:ea typeface="Calibri"/>
                <a:cs typeface="Calibri"/>
                <a:sym typeface="Calibri"/>
              </a:rPr>
              <a:t> </a:t>
            </a:r>
            <a:endParaRPr sz="4100"/>
          </a:p>
        </p:txBody>
      </p:sp>
      <p:sp>
        <p:nvSpPr>
          <p:cNvPr id="129" name="Google Shape;129;p1"/>
          <p:cNvSpPr txBox="1"/>
          <p:nvPr/>
        </p:nvSpPr>
        <p:spPr>
          <a:xfrm>
            <a:off x="2145668" y="15017762"/>
            <a:ext cx="12294300" cy="4137600"/>
          </a:xfrm>
          <a:prstGeom prst="rect">
            <a:avLst/>
          </a:prstGeom>
          <a:noFill/>
          <a:ln>
            <a:noFill/>
          </a:ln>
        </p:spPr>
        <p:txBody>
          <a:bodyPr anchorCtr="0" anchor="t" bIns="0" lIns="0" spcFirstLastPara="1" rIns="0" wrap="square" tIns="0">
            <a:spAutoFit/>
          </a:bodyPr>
          <a:lstStyle/>
          <a:p>
            <a:pPr indent="0" lvl="0" marL="0" marR="0" rtl="0" algn="just">
              <a:lnSpc>
                <a:spcPct val="108001"/>
              </a:lnSpc>
              <a:spcBef>
                <a:spcPts val="0"/>
              </a:spcBef>
              <a:spcAft>
                <a:spcPts val="0"/>
              </a:spcAft>
              <a:buNone/>
            </a:pPr>
            <a:r>
              <a:rPr lang="en-US" sz="4200">
                <a:solidFill>
                  <a:srgbClr val="000000"/>
                </a:solidFill>
                <a:latin typeface="Calibri"/>
                <a:ea typeface="Calibri"/>
                <a:cs typeface="Calibri"/>
                <a:sym typeface="Calibri"/>
              </a:rPr>
              <a:t>Loremipsum dolor sit amet, consecteturadipisicing elit, sed do eiusmod tempor incididunt ut labore et dolore magna aliqua. Ut enim ad minim veniam, quis nostrud exercitation ullamco laboris nisi ut aliquip ex ea commodo consequat. Duis aute irure dolor in reprehenderit in voluptate velit esse cillum dolore eu</a:t>
            </a:r>
            <a:endParaRPr sz="4200"/>
          </a:p>
        </p:txBody>
      </p:sp>
      <p:sp>
        <p:nvSpPr>
          <p:cNvPr id="130" name="Google Shape;130;p1"/>
          <p:cNvSpPr txBox="1"/>
          <p:nvPr/>
        </p:nvSpPr>
        <p:spPr>
          <a:xfrm>
            <a:off x="14962222" y="23905283"/>
            <a:ext cx="12898500" cy="6083700"/>
          </a:xfrm>
          <a:prstGeom prst="rect">
            <a:avLst/>
          </a:prstGeom>
          <a:noFill/>
          <a:ln>
            <a:noFill/>
          </a:ln>
        </p:spPr>
        <p:txBody>
          <a:bodyPr anchorCtr="0" anchor="t" bIns="0" lIns="0" spcFirstLastPara="1" rIns="0" wrap="square" tIns="0">
            <a:spAutoFit/>
          </a:bodyPr>
          <a:lstStyle/>
          <a:p>
            <a:pPr indent="0" lvl="0" marL="0" marR="0" rtl="0" algn="just">
              <a:lnSpc>
                <a:spcPct val="108000"/>
              </a:lnSpc>
              <a:spcBef>
                <a:spcPts val="0"/>
              </a:spcBef>
              <a:spcAft>
                <a:spcPts val="0"/>
              </a:spcAft>
              <a:buNone/>
            </a:pPr>
            <a:r>
              <a:rPr lang="en-US" sz="4100">
                <a:solidFill>
                  <a:srgbClr val="000000"/>
                </a:solidFill>
                <a:latin typeface="Calibri"/>
                <a:ea typeface="Calibri"/>
                <a:cs typeface="Calibri"/>
                <a:sym typeface="Calibri"/>
              </a:rPr>
              <a:t>Ut enimad minima veniam, quis nostrum  exercitationem ullam corporis suscipit laboriosam, nisi ut aliquid ex ea commodi consequatur? Quis autem vel eum iure reprehenderit qui in ea voluptate velit esse quam nihil molestiae consequatur, vel illum qui dolorem eum fugiat quo voluptas nulla pariatur? At vero eos et accusamus et iusto odio dignissimos ducimus qui blanditiis praesentium voluptatum deleniti atque corrupti quos dolores et quas molestias excepturi sint occaecati cupiditate non provident.</a:t>
            </a:r>
            <a:endParaRPr sz="4100"/>
          </a:p>
        </p:txBody>
      </p:sp>
      <p:sp>
        <p:nvSpPr>
          <p:cNvPr id="131" name="Google Shape;131;p1"/>
          <p:cNvSpPr txBox="1"/>
          <p:nvPr/>
        </p:nvSpPr>
        <p:spPr>
          <a:xfrm>
            <a:off x="14913168" y="32620258"/>
            <a:ext cx="11892300" cy="631200"/>
          </a:xfrm>
          <a:prstGeom prst="rect">
            <a:avLst/>
          </a:prstGeom>
          <a:noFill/>
          <a:ln>
            <a:noFill/>
          </a:ln>
        </p:spPr>
        <p:txBody>
          <a:bodyPr anchorCtr="0" anchor="t" bIns="0" lIns="0" spcFirstLastPara="1" rIns="0" wrap="square" tIns="0">
            <a:spAutoFit/>
          </a:bodyPr>
          <a:lstStyle/>
          <a:p>
            <a:pPr indent="0" lvl="0" marL="0" marR="0" rtl="0" algn="just">
              <a:lnSpc>
                <a:spcPct val="108000"/>
              </a:lnSpc>
              <a:spcBef>
                <a:spcPts val="0"/>
              </a:spcBef>
              <a:spcAft>
                <a:spcPts val="0"/>
              </a:spcAft>
              <a:buNone/>
            </a:pPr>
            <a:r>
              <a:rPr lang="en-US" sz="4100">
                <a:solidFill>
                  <a:srgbClr val="000000"/>
                </a:solidFill>
                <a:latin typeface="Calibri"/>
                <a:ea typeface="Calibri"/>
                <a:cs typeface="Calibri"/>
                <a:sym typeface="Calibri"/>
              </a:rPr>
              <a:t>Inserir texto ou imagem.</a:t>
            </a:r>
            <a:endParaRPr sz="1100"/>
          </a:p>
        </p:txBody>
      </p:sp>
      <p:sp>
        <p:nvSpPr>
          <p:cNvPr id="132" name="Google Shape;132;p1"/>
          <p:cNvSpPr txBox="1"/>
          <p:nvPr/>
        </p:nvSpPr>
        <p:spPr>
          <a:xfrm>
            <a:off x="1972626" y="32903922"/>
            <a:ext cx="12416400" cy="7446900"/>
          </a:xfrm>
          <a:prstGeom prst="rect">
            <a:avLst/>
          </a:prstGeom>
          <a:noFill/>
          <a:ln>
            <a:noFill/>
          </a:ln>
        </p:spPr>
        <p:txBody>
          <a:bodyPr anchorCtr="0" anchor="t" bIns="0" lIns="0" spcFirstLastPara="1" rIns="0" wrap="square" tIns="0">
            <a:spAutoFit/>
          </a:bodyPr>
          <a:lstStyle/>
          <a:p>
            <a:pPr indent="0" lvl="0" marL="0" marR="0" rtl="0" algn="just">
              <a:lnSpc>
                <a:spcPct val="108000"/>
              </a:lnSpc>
              <a:spcBef>
                <a:spcPts val="0"/>
              </a:spcBef>
              <a:spcAft>
                <a:spcPts val="0"/>
              </a:spcAft>
              <a:buNone/>
            </a:pPr>
            <a:r>
              <a:rPr lang="en-US" sz="4100">
                <a:solidFill>
                  <a:srgbClr val="000000"/>
                </a:solidFill>
                <a:latin typeface="Calibri"/>
                <a:ea typeface="Calibri"/>
                <a:cs typeface="Calibri"/>
                <a:sym typeface="Calibri"/>
              </a:rPr>
              <a:t>Sedut perspiciatisunde omnis iste natus error sit voluptatem accusantium doloremque laudantium, totam rem aperiam, eaque ipsa quae ab illo inventore veritatis et quasi architecto beatae vitae dicta sunt explicabo. Nemo enim ipsam voluptatem quia voluptas sit aspernatur aut odit aut fugit, sed quia consequuntur magni dolores eos qui ratione voluptatem sequi nesciunt. Neque porro quisquam est, qui dolorem ipsum quia dolor sit amet, consectetur, adipisci velit, sed quia non numquam eius modi tempora incidunt ut labore et dolore magnam aliquam quaerat voluptatem. </a:t>
            </a:r>
            <a:endParaRPr sz="4100"/>
          </a:p>
        </p:txBody>
      </p:sp>
      <p:sp>
        <p:nvSpPr>
          <p:cNvPr id="133" name="Google Shape;133;p1"/>
          <p:cNvSpPr txBox="1"/>
          <p:nvPr/>
        </p:nvSpPr>
        <p:spPr>
          <a:xfrm>
            <a:off x="5358475" y="19358774"/>
            <a:ext cx="9033900" cy="3223800"/>
          </a:xfrm>
          <a:prstGeom prst="rect">
            <a:avLst/>
          </a:prstGeom>
          <a:noFill/>
          <a:ln>
            <a:noFill/>
          </a:ln>
        </p:spPr>
        <p:txBody>
          <a:bodyPr anchorCtr="0" anchor="t" bIns="0" lIns="0" spcFirstLastPara="1" rIns="0" wrap="square" tIns="0">
            <a:spAutoFit/>
          </a:bodyPr>
          <a:lstStyle/>
          <a:p>
            <a:pPr indent="0" lvl="0" marL="0" marR="0" rtl="0" algn="just">
              <a:lnSpc>
                <a:spcPct val="108000"/>
              </a:lnSpc>
              <a:spcBef>
                <a:spcPts val="0"/>
              </a:spcBef>
              <a:spcAft>
                <a:spcPts val="0"/>
              </a:spcAft>
              <a:buNone/>
            </a:pPr>
            <a:r>
              <a:rPr lang="en-US" sz="2800">
                <a:solidFill>
                  <a:srgbClr val="000000"/>
                </a:solidFill>
                <a:latin typeface="Calibri"/>
                <a:ea typeface="Calibri"/>
                <a:cs typeface="Calibri"/>
                <a:sym typeface="Calibri"/>
              </a:rPr>
              <a:t>Nam libero tempore, cum soluta nobis est eligendi optio cumque nihil impedit quo minus id quod maxime placeat facere possimus, omnis voluptas assumenda est, omnis dolor repellendus. Temporibus autem quibusdam et aut officiis debitis aut rerum necessitatibus saepe eveniet ut et voluptates. Itaque earum rerum hic tenetur a sapiente delectus. (AUTOR, ano, p. nº)</a:t>
            </a:r>
            <a:endParaRPr sz="12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cp:coreProperties>
</file>